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0" r:id="rId4"/>
    <p:sldId id="258" r:id="rId5"/>
    <p:sldId id="291" r:id="rId6"/>
    <p:sldId id="259" r:id="rId7"/>
    <p:sldId id="292" r:id="rId8"/>
    <p:sldId id="260" r:id="rId9"/>
    <p:sldId id="293" r:id="rId10"/>
    <p:sldId id="261" r:id="rId11"/>
    <p:sldId id="294" r:id="rId12"/>
    <p:sldId id="262" r:id="rId13"/>
    <p:sldId id="295" r:id="rId14"/>
    <p:sldId id="263" r:id="rId15"/>
    <p:sldId id="296" r:id="rId16"/>
    <p:sldId id="264" r:id="rId17"/>
    <p:sldId id="297" r:id="rId18"/>
    <p:sldId id="265" r:id="rId19"/>
    <p:sldId id="298" r:id="rId20"/>
    <p:sldId id="266" r:id="rId21"/>
    <p:sldId id="299" r:id="rId22"/>
    <p:sldId id="267" r:id="rId23"/>
    <p:sldId id="300" r:id="rId24"/>
    <p:sldId id="268" r:id="rId25"/>
    <p:sldId id="301" r:id="rId26"/>
    <p:sldId id="269" r:id="rId27"/>
    <p:sldId id="302" r:id="rId28"/>
    <p:sldId id="270" r:id="rId29"/>
    <p:sldId id="303" r:id="rId30"/>
    <p:sldId id="271" r:id="rId31"/>
    <p:sldId id="304" r:id="rId32"/>
    <p:sldId id="272" r:id="rId33"/>
    <p:sldId id="305" r:id="rId34"/>
    <p:sldId id="273" r:id="rId35"/>
    <p:sldId id="306" r:id="rId36"/>
    <p:sldId id="274" r:id="rId37"/>
    <p:sldId id="307" r:id="rId38"/>
    <p:sldId id="275" r:id="rId39"/>
    <p:sldId id="308" r:id="rId40"/>
    <p:sldId id="276" r:id="rId41"/>
    <p:sldId id="309" r:id="rId42"/>
    <p:sldId id="277" r:id="rId43"/>
    <p:sldId id="310" r:id="rId44"/>
    <p:sldId id="278" r:id="rId45"/>
    <p:sldId id="311" r:id="rId46"/>
    <p:sldId id="279" r:id="rId47"/>
    <p:sldId id="322" r:id="rId48"/>
    <p:sldId id="280" r:id="rId49"/>
    <p:sldId id="312" r:id="rId50"/>
    <p:sldId id="281" r:id="rId51"/>
    <p:sldId id="313" r:id="rId52"/>
    <p:sldId id="282" r:id="rId53"/>
    <p:sldId id="314" r:id="rId54"/>
    <p:sldId id="283" r:id="rId55"/>
    <p:sldId id="315" r:id="rId56"/>
    <p:sldId id="284" r:id="rId57"/>
    <p:sldId id="316" r:id="rId58"/>
    <p:sldId id="285" r:id="rId59"/>
    <p:sldId id="317" r:id="rId60"/>
    <p:sldId id="286" r:id="rId61"/>
    <p:sldId id="318" r:id="rId62"/>
    <p:sldId id="287" r:id="rId63"/>
    <p:sldId id="319" r:id="rId64"/>
    <p:sldId id="288" r:id="rId65"/>
    <p:sldId id="320" r:id="rId66"/>
    <p:sldId id="289" r:id="rId67"/>
    <p:sldId id="321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1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03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0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9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80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62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1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37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3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19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2273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64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37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1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6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6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2FE2C66-A8FF-4393-BDFC-96AFE67F3AF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D4B6BA8-5008-402C-95EC-E3FB4CA4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258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0417" y="993056"/>
            <a:ext cx="9060585" cy="2605283"/>
          </a:xfrm>
        </p:spPr>
        <p:txBody>
          <a:bodyPr>
            <a:normAutofit/>
          </a:bodyPr>
          <a:lstStyle/>
          <a:p>
            <a:r>
              <a:rPr lang="hy-AM" sz="66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Վիկտորինա</a:t>
            </a:r>
            <a:endParaRPr lang="en-US" sz="66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0693" y="3716594"/>
            <a:ext cx="9440034" cy="931612"/>
          </a:xfrm>
        </p:spPr>
        <p:txBody>
          <a:bodyPr/>
          <a:lstStyle/>
          <a:p>
            <a:r>
              <a:rPr lang="hy-AM" dirty="0" smtClean="0">
                <a:latin typeface="Trebuchet MS" panose="020B0603020202020204" pitchFamily="34" charset="0"/>
              </a:rPr>
              <a:t>Կազմակեր</a:t>
            </a:r>
            <a:r>
              <a:rPr lang="hy-AM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պող</a:t>
            </a:r>
            <a:r>
              <a:rPr lang="hy-AM" b="1" dirty="0" smtClean="0">
                <a:latin typeface="Trebuchet MS" panose="020B0603020202020204" pitchFamily="34" charset="0"/>
              </a:rPr>
              <a:t> </a:t>
            </a:r>
            <a:r>
              <a:rPr lang="hy-AM" dirty="0" smtClean="0">
                <a:latin typeface="Trebuchet MS" panose="020B0603020202020204" pitchFamily="34" charset="0"/>
              </a:rPr>
              <a:t>ջոկատ՝ Գոհար Իսկանդարյանի</a:t>
            </a:r>
            <a:endParaRPr 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0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r>
              <a:rPr lang="hy-AM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, 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endParaRPr lang="en-US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748" y="2792361"/>
            <a:ext cx="10490809" cy="2998839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բանաձևն է սա։</a:t>
            </a:r>
          </a:p>
          <a:p>
            <a:pPr marL="36900" indent="0" algn="ctr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S/t=?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105" y="2497394"/>
            <a:ext cx="10353762" cy="1324410"/>
          </a:xfrm>
        </p:spPr>
        <p:txBody>
          <a:bodyPr>
            <a:no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Արագության</a:t>
            </a:r>
            <a:endParaRPr lang="en-US" sz="60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endParaRPr lang="en-US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2993" y="2890684"/>
            <a:ext cx="6755366" cy="2989006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effectLst/>
                <a:latin typeface="Trebuchet MS" panose="020B0603020202020204" pitchFamily="34" charset="0"/>
              </a:rPr>
              <a:t>Քանի քիմիական տարր կա բնության մեջ։</a:t>
            </a:r>
            <a:endParaRPr lang="hy-AM" sz="4000" dirty="0"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58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87645" y="2831379"/>
            <a:ext cx="30989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90 </a:t>
            </a:r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հատ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6961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3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871019"/>
            <a:ext cx="10353762" cy="292018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Խտությունը ցույց է տալիս միավոր ծավալով 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նյութի</a:t>
            </a:r>
            <a:r>
              <a:rPr lang="en-US" sz="4000" dirty="0">
                <a:effectLst/>
                <a:latin typeface="Trebuchet MS" panose="020B0603020202020204" pitchFamily="34" charset="0"/>
              </a:rPr>
              <a:t> </a:t>
            </a:r>
            <a:r>
              <a:rPr lang="en-US" sz="4000" dirty="0" smtClean="0">
                <a:effectLst/>
                <a:latin typeface="Trebuchet MS" panose="020B0603020202020204" pitchFamily="34" charset="0"/>
              </a:rPr>
              <a:t>…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6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1568" y="2644567"/>
            <a:ext cx="43717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Զանգվածը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1623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23535"/>
            <a:ext cx="10353762" cy="306766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Արքիմեդը իր հայտնի օրենքը 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բացահայտելուց հետո</a:t>
            </a:r>
            <a:r>
              <a:rPr lang="ru-RU" sz="4000" dirty="0">
                <a:effectLst/>
                <a:latin typeface="Trebuchet MS" panose="020B0603020202020204" pitchFamily="34" charset="0"/>
              </a:rPr>
              <a:t>,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ի՞նչ </a:t>
            </a:r>
            <a:r>
              <a:rPr lang="hy-AM" sz="4000" dirty="0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բղավեց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։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 </a:t>
            </a:r>
          </a:p>
          <a:p>
            <a:pPr marL="36900" indent="0" algn="ctr">
              <a:buNone/>
            </a:pPr>
            <a:r>
              <a:rPr lang="hy-AM" sz="4000" dirty="0">
                <a:latin typeface="Trebuchet MS" panose="020B0603020202020204" pitchFamily="34" charset="0"/>
              </a:rPr>
              <a:t/>
            </a:r>
            <a:br>
              <a:rPr lang="hy-AM" sz="4000" dirty="0">
                <a:latin typeface="Trebuchet MS" panose="020B0603020202020204" pitchFamily="34" charset="0"/>
              </a:rPr>
            </a:b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609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02510" y="2742889"/>
            <a:ext cx="32912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Էվրիկա՜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83537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5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33369"/>
            <a:ext cx="10353762" cy="3057832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Ի՞նչ կենդանի է հայտնվում հանրահայտ ֆիլմում՝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պատրոնուս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կախարդանքից հետո, գլխավոր հերոսի մոտ։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32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28652" y="2821547"/>
            <a:ext cx="25250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Եղնիկ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55234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6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9212" y="2782529"/>
            <a:ext cx="9242928" cy="2959510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պետության խորհրդանիշն է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պանդան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6600" y="2831379"/>
            <a:ext cx="49552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Չինաստանի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888486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7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167" y="2517059"/>
            <a:ext cx="9941018" cy="333313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չորս մեծ կայսրությունները փլուզվեցին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Առաջին հ</a:t>
            </a:r>
            <a:r>
              <a:rPr lang="hy-AM" sz="4000" dirty="0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ամաշխարհային պատերազմից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հետո։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172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0986" y="1356541"/>
            <a:ext cx="92463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Գերմանական, Ավստրո-հունգարական, Ռուսական, Օսմանյան կայսրությունները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87195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1,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8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526891"/>
            <a:ext cx="10353762" cy="3264310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Ու՞մ նկատի ունի Մեծն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Գարեգին Նժդեհը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և մյուս ֆիդայիները իրենց գրություններում և հուշերում, անվանելով այդ ազգին «տաճիկներ»։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marL="36900" indent="0" algn="ctr">
              <a:buNone/>
            </a:pP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240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1233" y="2683895"/>
            <a:ext cx="44085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Թուրքերին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77464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9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408903"/>
            <a:ext cx="10353762" cy="3382297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պետության և ո՞ր քաղաքների վրա,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Միացյալ Նահանգները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Երկրորդ Համաշխարհային պատերազմից հետո նետեցին ատոմային ռումբերը։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04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2936" y="1779328"/>
            <a:ext cx="88530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Ճապոնիա՝ Հերոսիմա և Նագասակի քաղաքների վրա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80279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10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959510"/>
            <a:ext cx="10353762" cy="2831690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effectLst/>
                <a:latin typeface="Trebuchet MS" panose="020B0603020202020204" pitchFamily="34" charset="0"/>
              </a:rPr>
              <a:t>Ո՞րն է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Իսլանդիայի մայրաքաղաքը։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2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5528" y="2792050"/>
            <a:ext cx="40735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Ռեյկյավիկ</a:t>
            </a:r>
            <a:endParaRPr lang="en-US" sz="6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45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11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53032"/>
            <a:ext cx="10353762" cy="3038168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պետությունն են անվանում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«ծագող արևի երկիր»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847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6535" y="2811714"/>
            <a:ext cx="40879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Ճապոնիա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093561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12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113935"/>
            <a:ext cx="10353762" cy="367726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Այդ դեպքից հետո, Միացյալ Նահագները նույնպես ներքաշվեցին համաշխարհային պատերազմի մեջ։ Ինչո՞վ է հայտնի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դեկտեմբերի 7-ը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համաշխարհային պատմության մեջ։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35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260" y="1926811"/>
            <a:ext cx="105097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Փերլ Հարբորի ռմբակոծումը ճապոնացիների կողմից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36431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3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300748"/>
            <a:ext cx="10353762" cy="3490452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ճակատամարտերի հաղթանակների արդյունքում, Հայաստանը կարողացավ պահել պետականությունը և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մայիսի 28-ին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հռչակեց իր անկախությունը՝ հանգամանքների բերումով։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333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2433" y="1916980"/>
            <a:ext cx="81942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Բաշ-Ապարանի, Ղարաքիլիսայի և Սարդարապատի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97529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03871"/>
            <a:ext cx="10353762" cy="3087329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effectLst/>
                <a:latin typeface="Trebuchet MS" panose="020B0603020202020204" pitchFamily="34" charset="0"/>
              </a:rPr>
              <a:t>Ասե՛ք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երեք ամենամեծ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նավթային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երկրները։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554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45641" y="2290605"/>
            <a:ext cx="136455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Վենեզուելա, Ռուսաստան, Սաուդյան Արաբիա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50337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5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831691"/>
            <a:ext cx="10353762" cy="2959510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պետության տարածքում է գտնվում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ամենախորը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լիճը։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485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9232" y="2310270"/>
            <a:ext cx="659186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Ռուսաստանում՝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Բայկալ լիճ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03485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2,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16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812026"/>
            <a:ext cx="10353762" cy="2979174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երկիրն է գտնվում միաժամանակ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երկու մայրցամաքներում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469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5211" y="2723224"/>
            <a:ext cx="370325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Թուրքիա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91063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17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635045"/>
            <a:ext cx="10353762" cy="315615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Նշեք գոնե մեկ երկիր, որն ըստ 2022-ի վիճակագրության, ունեցել է մի քանի անգամ շատ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տղամարդկանց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քանակ։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370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3796" y="2772385"/>
            <a:ext cx="67874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Քաթար, Բահրեյն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91248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18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605548"/>
            <a:ext cx="10353762" cy="3185652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Նշեք ամենամեծ լիճը։ Հուշում՝ այն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ողողում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է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հինգ պետության ափերը։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590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1037" y="2851044"/>
            <a:ext cx="49776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Կասպից ծով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55235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19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546555"/>
            <a:ext cx="10353762" cy="324464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Ինչո՞վ են նման Ուզբեկստանն ու 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Լիխտենշտեյնը, անկախ նրանից, թե որ </a:t>
            </a:r>
            <a:r>
              <a:rPr lang="hy-AM" sz="4000" dirty="0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մայրցամաքում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 են գտնվում։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42612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2280" y="953197"/>
            <a:ext cx="841927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Երկու պետությունները, ինչպես նրանց հարևանները չունեն ելք դեպի ծով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41151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20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3844" y="2753033"/>
            <a:ext cx="8613663" cy="309716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Որո՞նք են ամենամեծ երեք երկրները ըստ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տարածքի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887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4404" y="2401853"/>
            <a:ext cx="938430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Ռուսաստան, Կանադա,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Չինաստան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38765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261419"/>
            <a:ext cx="10353762" cy="3529781"/>
          </a:xfrm>
        </p:spPr>
        <p:txBody>
          <a:bodyPr/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Այդ մարդը պատկերված է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մեկ դոլլար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թղթադրամի վրա, ի դեպ նա միակ նախագահն է, ում 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ընտրությունների ժամանակ կողմ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տված ձայները կազմել են 100%: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37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7123" y="2802545"/>
            <a:ext cx="46618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Վաշինգտոն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12890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53032"/>
            <a:ext cx="10353762" cy="3038168"/>
          </a:xfrm>
        </p:spPr>
        <p:txBody>
          <a:bodyPr/>
          <a:lstStyle/>
          <a:p>
            <a:pPr marL="36900" indent="0" algn="ctr">
              <a:buNone/>
            </a:pPr>
            <a:r>
              <a:rPr lang="hy-AM" sz="4000" dirty="0">
                <a:effectLst/>
                <a:latin typeface="Trebuchet MS" panose="020B0603020202020204" pitchFamily="34" charset="0"/>
              </a:rPr>
              <a:t>Ո՞ր 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սկալյար ֆիզիկական մեծություն 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է նշանակվում լատիներեն </a:t>
            </a:r>
            <a:r>
              <a:rPr lang="hy-AM" sz="40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«P»</a:t>
            </a:r>
            <a:r>
              <a:rPr lang="hy-AM" sz="4000" dirty="0">
                <a:effectLst/>
                <a:latin typeface="Trebuchet MS" panose="020B0603020202020204" pitchFamily="34" charset="0"/>
              </a:rPr>
              <a:t> տառով։</a:t>
            </a:r>
            <a:endParaRPr lang="en-US" sz="40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434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3027" y="2762553"/>
            <a:ext cx="27703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Ճնշում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236749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3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946787"/>
            <a:ext cx="10353762" cy="4100052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3600" dirty="0">
                <a:effectLst/>
                <a:latin typeface="Trebuchet MS" panose="020B0603020202020204" pitchFamily="34" charset="0"/>
              </a:rPr>
              <a:t>1991 թվականի հանրապետության անկախացման հռչակագիրը ընթերցել է պատգամավոր </a:t>
            </a:r>
            <a:r>
              <a:rPr lang="hy-AM" sz="36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Արամ Մանուկյանը</a:t>
            </a:r>
            <a:r>
              <a:rPr lang="hy-AM" sz="3600" dirty="0">
                <a:effectLst/>
                <a:latin typeface="Trebuchet MS" panose="020B0603020202020204" pitchFamily="34" charset="0"/>
              </a:rPr>
              <a:t>։ Ինչո՞վ է պայմանավորված այդ պատգամավորի ելույթ ունենալը։ Հարցը, ըստ էության, ոչ մի կապ ու առնչություն չունի երրորդ կամ առավել ևս երկրորդ հանրապետությունների հետ։</a:t>
            </a:r>
            <a:endParaRPr lang="en-US" sz="3600" dirty="0">
              <a:effectLst/>
              <a:latin typeface="Trebuchet MS" panose="020B0603020202020204" pitchFamily="34" charset="0"/>
            </a:endParaRPr>
          </a:p>
          <a:p>
            <a:pPr algn="ctr"/>
            <a:endParaRPr lang="en-US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195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137" y="1147523"/>
            <a:ext cx="1121928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Նույն անունով մարդը կարդացել է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հռչակագիրը Առաջին Հանրապետության հռչակման օրը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79207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3,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03870"/>
            <a:ext cx="10353762" cy="3264310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effectLst/>
                <a:latin typeface="Trebuchet MS" panose="020B0603020202020204" pitchFamily="34" charset="0"/>
              </a:rPr>
              <a:t>Ո՞ր երկրում է գտնվում </a:t>
            </a:r>
            <a:r>
              <a:rPr lang="hy-AM" sz="4000" dirty="0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Թաջ-Մահալ</a:t>
            </a:r>
            <a:r>
              <a:rPr lang="hy-AM" sz="4000" dirty="0" smtClean="0">
                <a:effectLst/>
                <a:latin typeface="Trebuchet MS" panose="020B0603020202020204" pitchFamily="34" charset="0"/>
              </a:rPr>
              <a:t> դամբարանը։</a:t>
            </a:r>
            <a:endParaRPr lang="hy-AM" sz="4000" dirty="0"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433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9388" y="2703560"/>
            <a:ext cx="496161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Հնդկաստան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170236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25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8928" y="2802193"/>
            <a:ext cx="8623495" cy="2959510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երկրում է գտնվում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Էդինբուրգյան</a:t>
            </a:r>
            <a:r>
              <a:rPr lang="hy-AM" sz="4000" dirty="0" smtClean="0">
                <a:latin typeface="Trebuchet MS" panose="020B0603020202020204" pitchFamily="34" charset="0"/>
              </a:rPr>
              <a:t> ամրոցը։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1696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6136" y="2381305"/>
            <a:ext cx="1031564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Շոտլանդիա,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Միացյալ Թագավորություն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058920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26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870" y="2812026"/>
            <a:ext cx="9085611" cy="3146324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քաղաքում է գտնվում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Հիսուս Փրկչի</a:t>
            </a:r>
            <a:r>
              <a:rPr lang="hy-AM" sz="4000" dirty="0" smtClean="0">
                <a:latin typeface="Trebuchet MS" panose="020B0603020202020204" pitchFamily="34" charset="0"/>
              </a:rPr>
              <a:t> ամենահայտնի արձանը։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555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1722" y="2751175"/>
            <a:ext cx="62808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Ռիո դե Ժանեյրո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2975493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7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6193" y="2605549"/>
            <a:ext cx="8888966" cy="3215148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պետության դրոշն է պատկերված էկրանին։</a:t>
            </a:r>
            <a:endParaRPr lang="en-US" sz="4000" dirty="0"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4" y="4259815"/>
            <a:ext cx="4304551" cy="216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27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5400" y="2811715"/>
            <a:ext cx="95381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Բոսնիա և Հերցեգովինա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788678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7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389239"/>
            <a:ext cx="10353762" cy="340196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Ո՞րն է հայտնի արտահայտության շարունակությունը։</a:t>
            </a:r>
          </a:p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«Ես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հասկացա</a:t>
            </a:r>
            <a:r>
              <a:rPr lang="hy-AM" sz="4000" dirty="0" smtClean="0">
                <a:latin typeface="Trebuchet MS" panose="020B0603020202020204" pitchFamily="34" charset="0"/>
              </a:rPr>
              <a:t>, որ ․․․»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360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2259" y="2713392"/>
            <a:ext cx="70118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Ոչինչ չհասկացա․․․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262428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8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5689" y="2743201"/>
            <a:ext cx="8829973" cy="309716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երկրի տարածքում է գտնվում Գոբի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անապատը</a:t>
            </a:r>
            <a:r>
              <a:rPr lang="hy-AM" sz="4000" dirty="0" smtClean="0">
                <a:latin typeface="Trebuchet MS" panose="020B0603020202020204" pitchFamily="34" charset="0"/>
              </a:rPr>
              <a:t>։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3441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02972" y="2782217"/>
            <a:ext cx="38747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Մոնղոլիա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791153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29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782529"/>
            <a:ext cx="10353762" cy="300867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հայկական</a:t>
            </a:r>
            <a:r>
              <a:rPr lang="hy-AM" sz="4000" dirty="0" smtClean="0">
                <a:latin typeface="Trebuchet MS" panose="020B0603020202020204" pitchFamily="34" charset="0"/>
              </a:rPr>
              <a:t> քաղաքի անունով կա խմիչք</a:t>
            </a:r>
            <a:r>
              <a:rPr lang="en-US" sz="4000" dirty="0" smtClean="0">
                <a:latin typeface="Trebuchet MS" panose="020B0603020202020204" pitchFamily="34" charset="0"/>
              </a:rPr>
              <a:t>: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472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7559" y="2762554"/>
            <a:ext cx="361990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Ապարան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490518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30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1328" y="2831691"/>
            <a:ext cx="8318695" cy="333313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երկրի մայրաքաղաքն ունի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նույն</a:t>
            </a:r>
            <a:r>
              <a:rPr lang="hy-AM" sz="4000" dirty="0" smtClean="0">
                <a:latin typeface="Trebuchet MS" panose="020B0603020202020204" pitchFamily="34" charset="0"/>
              </a:rPr>
              <a:t> անունն, ինչ երկիրը։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5138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7490" y="1838321"/>
            <a:ext cx="7092006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Թունիս, Մոնակո,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Սինգապուր,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Ալժիր, Բրազիլիա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732238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3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1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057" y="2966397"/>
            <a:ext cx="7935237" cy="405875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երկրում է գտնվում Վիկտորիա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անապատը</a:t>
            </a:r>
            <a:r>
              <a:rPr lang="hy-AM" sz="4000" dirty="0" smtClean="0">
                <a:latin typeface="Trebuchet MS" panose="020B0603020202020204" pitchFamily="34" charset="0"/>
              </a:rPr>
              <a:t>։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139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31410" y="2742889"/>
            <a:ext cx="47291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Ավստրալիա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478744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Փուլ </a:t>
            </a: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</a:rPr>
              <a:t>4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hy-AM" b="1" dirty="0">
                <a:solidFill>
                  <a:srgbClr val="FFFF00"/>
                </a:solidFill>
                <a:latin typeface="Trebuchet MS" panose="020B0603020202020204" pitchFamily="34" charset="0"/>
              </a:rPr>
              <a:t>հարց </a:t>
            </a:r>
            <a:r>
              <a:rPr lang="en-US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3</a:t>
            </a:r>
            <a:r>
              <a:rPr lang="ru-RU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2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605548"/>
            <a:ext cx="10353762" cy="3185653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hy-AM" sz="4000" dirty="0" smtClean="0">
                <a:latin typeface="Trebuchet MS" panose="020B0603020202020204" pitchFamily="34" charset="0"/>
              </a:rPr>
              <a:t>Ո՞ր երկրի հետ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Հայաստանն</a:t>
            </a:r>
            <a:r>
              <a:rPr lang="hy-AM" sz="4000" dirty="0" smtClean="0">
                <a:latin typeface="Trebuchet MS" panose="020B0603020202020204" pitchFamily="34" charset="0"/>
              </a:rPr>
              <a:t> ունի ամենակարճ </a:t>
            </a:r>
            <a:r>
              <a:rPr lang="hy-AM" sz="4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ցամաքային</a:t>
            </a:r>
            <a:r>
              <a:rPr lang="hy-AM" sz="4000" dirty="0" smtClean="0">
                <a:latin typeface="Trebuchet MS" panose="020B0603020202020204" pitchFamily="34" charset="0"/>
              </a:rPr>
              <a:t> սահմանը։</a:t>
            </a:r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205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7343" y="2369263"/>
            <a:ext cx="917430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Իրանի Իսլամական </a:t>
            </a:r>
          </a:p>
          <a:p>
            <a:pPr algn="ctr"/>
            <a:r>
              <a:rPr lang="hy-AM" sz="6000" b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Հանրապետության հետ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993207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119</TotalTime>
  <Words>682</Words>
  <Application>Microsoft Office PowerPoint</Application>
  <PresentationFormat>Широкоэкранный</PresentationFormat>
  <Paragraphs>111</Paragraphs>
  <Slides>67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71" baseType="lpstr">
      <vt:lpstr>Calisto MT</vt:lpstr>
      <vt:lpstr>Trebuchet MS</vt:lpstr>
      <vt:lpstr>Wingdings 2</vt:lpstr>
      <vt:lpstr>Сланец</vt:lpstr>
      <vt:lpstr>Վիկտորինա</vt:lpstr>
      <vt:lpstr>Փուլ 1, հարց 1</vt:lpstr>
      <vt:lpstr>Արագության</vt:lpstr>
      <vt:lpstr>Փուլ 1, հարց 2</vt:lpstr>
      <vt:lpstr>Презентация PowerPoint</vt:lpstr>
      <vt:lpstr>Փուլ 1, հարց 3</vt:lpstr>
      <vt:lpstr>Презентация PowerPoint</vt:lpstr>
      <vt:lpstr>Փուլ 1, հարց 4</vt:lpstr>
      <vt:lpstr>Презентация PowerPoint</vt:lpstr>
      <vt:lpstr>Փուլ 1, հարց 5</vt:lpstr>
      <vt:lpstr>Презентация PowerPoint</vt:lpstr>
      <vt:lpstr>Փուլ 1, հարց 6</vt:lpstr>
      <vt:lpstr>Презентация PowerPoint</vt:lpstr>
      <vt:lpstr>Փուլ 1, հարց 7</vt:lpstr>
      <vt:lpstr>Презентация PowerPoint</vt:lpstr>
      <vt:lpstr>Փուլ 1, հարց 8</vt:lpstr>
      <vt:lpstr>Презентация PowerPoint</vt:lpstr>
      <vt:lpstr>Փուլ 2, հարց 9</vt:lpstr>
      <vt:lpstr>Презентация PowerPoint</vt:lpstr>
      <vt:lpstr>Փուլ 2, հարց 10</vt:lpstr>
      <vt:lpstr>Презентация PowerPoint</vt:lpstr>
      <vt:lpstr>Փուլ 2, հարց 11</vt:lpstr>
      <vt:lpstr>Презентация PowerPoint</vt:lpstr>
      <vt:lpstr>Փուլ 2, հարց 12</vt:lpstr>
      <vt:lpstr>Презентация PowerPoint</vt:lpstr>
      <vt:lpstr>Փուլ 2, հարց 13</vt:lpstr>
      <vt:lpstr>Презентация PowerPoint</vt:lpstr>
      <vt:lpstr>Փուլ 2, հարց 14</vt:lpstr>
      <vt:lpstr>Презентация PowerPoint</vt:lpstr>
      <vt:lpstr>Փուլ 2, հարց 15</vt:lpstr>
      <vt:lpstr>Презентация PowerPoint</vt:lpstr>
      <vt:lpstr>Փուլ 2, հարց 16</vt:lpstr>
      <vt:lpstr>Презентация PowerPoint</vt:lpstr>
      <vt:lpstr>Փուլ 3, հարց 17</vt:lpstr>
      <vt:lpstr>Презентация PowerPoint</vt:lpstr>
      <vt:lpstr>Փուլ 3, հարց 18</vt:lpstr>
      <vt:lpstr>Презентация PowerPoint</vt:lpstr>
      <vt:lpstr>Փուլ 3, հարց 19</vt:lpstr>
      <vt:lpstr>Презентация PowerPoint</vt:lpstr>
      <vt:lpstr>Փուլ 3, հարց 20</vt:lpstr>
      <vt:lpstr>Презентация PowerPoint</vt:lpstr>
      <vt:lpstr>Փուլ 3, հարց 21</vt:lpstr>
      <vt:lpstr>Презентация PowerPoint</vt:lpstr>
      <vt:lpstr>Փուլ 3, հարց 22</vt:lpstr>
      <vt:lpstr>Презентация PowerPoint</vt:lpstr>
      <vt:lpstr>Փուլ 3, հարց 23</vt:lpstr>
      <vt:lpstr>Презентация PowerPoint</vt:lpstr>
      <vt:lpstr>Փուլ 3, հարց 24</vt:lpstr>
      <vt:lpstr>Презентация PowerPoint</vt:lpstr>
      <vt:lpstr>Փուլ 4, հարց 25</vt:lpstr>
      <vt:lpstr>Презентация PowerPoint</vt:lpstr>
      <vt:lpstr>Փուլ 4, հարց 26</vt:lpstr>
      <vt:lpstr>Презентация PowerPoint</vt:lpstr>
      <vt:lpstr>Փուլ 4, հարց 27</vt:lpstr>
      <vt:lpstr>Презентация PowerPoint</vt:lpstr>
      <vt:lpstr>Փուլ 4, հարց 27</vt:lpstr>
      <vt:lpstr>Презентация PowerPoint</vt:lpstr>
      <vt:lpstr>Փուլ 4, հարց 28</vt:lpstr>
      <vt:lpstr>Презентация PowerPoint</vt:lpstr>
      <vt:lpstr>Փուլ 4, հարց 29</vt:lpstr>
      <vt:lpstr>Презентация PowerPoint</vt:lpstr>
      <vt:lpstr>Փուլ 4, հարց 30</vt:lpstr>
      <vt:lpstr>Презентация PowerPoint</vt:lpstr>
      <vt:lpstr>Փուլ 4, հարց 31</vt:lpstr>
      <vt:lpstr>Презентация PowerPoint</vt:lpstr>
      <vt:lpstr>Փուլ 4, հարց 32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Վիկտորինա</dc:title>
  <dc:creator>David Muradyan</dc:creator>
  <cp:lastModifiedBy>David Muradyan</cp:lastModifiedBy>
  <cp:revision>13</cp:revision>
  <dcterms:created xsi:type="dcterms:W3CDTF">2023-01-24T07:11:48Z</dcterms:created>
  <dcterms:modified xsi:type="dcterms:W3CDTF">2023-01-26T09:01:57Z</dcterms:modified>
</cp:coreProperties>
</file>