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1900-3CD9-408B-A1ED-575CC7F5E622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B2997-D0A3-46DE-A711-33BB986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080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1900-3CD9-408B-A1ED-575CC7F5E622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B2997-D0A3-46DE-A711-33BB986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73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1900-3CD9-408B-A1ED-575CC7F5E622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B2997-D0A3-46DE-A711-33BB986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29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1900-3CD9-408B-A1ED-575CC7F5E622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B2997-D0A3-46DE-A711-33BB986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08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1900-3CD9-408B-A1ED-575CC7F5E622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B2997-D0A3-46DE-A711-33BB986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372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1900-3CD9-408B-A1ED-575CC7F5E622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B2997-D0A3-46DE-A711-33BB986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16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1900-3CD9-408B-A1ED-575CC7F5E622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B2997-D0A3-46DE-A711-33BB986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08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1900-3CD9-408B-A1ED-575CC7F5E622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B2997-D0A3-46DE-A711-33BB986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24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1900-3CD9-408B-A1ED-575CC7F5E622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B2997-D0A3-46DE-A711-33BB986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067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1900-3CD9-408B-A1ED-575CC7F5E622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B2997-D0A3-46DE-A711-33BB986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079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1900-3CD9-408B-A1ED-575CC7F5E622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B2997-D0A3-46DE-A711-33BB986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559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F1900-3CD9-408B-A1ED-575CC7F5E622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B2997-D0A3-46DE-A711-33BB986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12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8658"/>
            <a:ext cx="12191999" cy="693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96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59715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261142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6697"/>
          </a:xfrm>
        </p:spPr>
      </p:pic>
    </p:spTree>
    <p:extLst>
      <p:ext uri="{BB962C8B-B14F-4D97-AF65-F5344CB8AC3E}">
        <p14:creationId xmlns:p14="http://schemas.microsoft.com/office/powerpoint/2010/main" val="53096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04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5456906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876"/>
          </a:xfrm>
        </p:spPr>
      </p:pic>
    </p:spTree>
    <p:extLst>
      <p:ext uri="{BB962C8B-B14F-4D97-AF65-F5344CB8AC3E}">
        <p14:creationId xmlns:p14="http://schemas.microsoft.com/office/powerpoint/2010/main" val="172066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09098229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8439"/>
          </a:xfrm>
        </p:spPr>
      </p:pic>
    </p:spTree>
    <p:extLst>
      <p:ext uri="{BB962C8B-B14F-4D97-AF65-F5344CB8AC3E}">
        <p14:creationId xmlns:p14="http://schemas.microsoft.com/office/powerpoint/2010/main" val="31775661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5217"/>
          </a:xfrm>
        </p:spPr>
      </p:pic>
    </p:spTree>
    <p:extLst>
      <p:ext uri="{BB962C8B-B14F-4D97-AF65-F5344CB8AC3E}">
        <p14:creationId xmlns:p14="http://schemas.microsoft.com/office/powerpoint/2010/main" val="102772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6126"/>
          </a:xfrm>
        </p:spPr>
      </p:pic>
    </p:spTree>
    <p:extLst>
      <p:ext uri="{BB962C8B-B14F-4D97-AF65-F5344CB8AC3E}">
        <p14:creationId xmlns:p14="http://schemas.microsoft.com/office/powerpoint/2010/main" val="1052853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254177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89562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5961213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4324"/>
          </a:xfrm>
        </p:spPr>
      </p:pic>
    </p:spTree>
    <p:extLst>
      <p:ext uri="{BB962C8B-B14F-4D97-AF65-F5344CB8AC3E}">
        <p14:creationId xmlns:p14="http://schemas.microsoft.com/office/powerpoint/2010/main" val="2376569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2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Широкоэкранный</PresentationFormat>
  <Paragraphs>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David Muradyan</dc:creator>
  <cp:lastModifiedBy>David Muradyan</cp:lastModifiedBy>
  <cp:revision>3</cp:revision>
  <dcterms:created xsi:type="dcterms:W3CDTF">2023-03-27T18:03:59Z</dcterms:created>
  <dcterms:modified xsi:type="dcterms:W3CDTF">2023-03-27T18:15:55Z</dcterms:modified>
</cp:coreProperties>
</file>