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0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9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2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09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7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79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21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6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50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6747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31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7070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87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816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71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B513F-8294-44DD-B0D7-9B3F68A606F1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ECB485-4244-4308-A001-26DE948A2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8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1845274"/>
            <a:ext cx="9008533" cy="1884218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Մայիսյան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հերոսամարտեր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84797" y="4309993"/>
            <a:ext cx="3279603" cy="494466"/>
          </a:xfrm>
        </p:spPr>
        <p:txBody>
          <a:bodyPr/>
          <a:lstStyle/>
          <a:p>
            <a:pPr algn="l"/>
            <a:r>
              <a:rPr lang="en-US" b="1" dirty="0" err="1">
                <a:solidFill>
                  <a:srgbClr val="FFC000"/>
                </a:solidFill>
              </a:rPr>
              <a:t>Հեղինակ</a:t>
            </a:r>
            <a:r>
              <a:rPr lang="en-US" b="1" dirty="0">
                <a:solidFill>
                  <a:srgbClr val="FFC000"/>
                </a:solidFill>
              </a:rPr>
              <a:t>՝ </a:t>
            </a:r>
            <a:r>
              <a:rPr lang="en-US" b="1" dirty="0" err="1">
                <a:solidFill>
                  <a:srgbClr val="FFC000"/>
                </a:solidFill>
              </a:rPr>
              <a:t>Աշոտ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Զոզանյան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" r="5131" b="5100"/>
          <a:stretch/>
        </p:blipFill>
        <p:spPr>
          <a:xfrm>
            <a:off x="8961120" y="461624"/>
            <a:ext cx="1950720" cy="276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E5755-0A8E-48DB-9ABB-96BC271C1D65}"/>
              </a:ext>
            </a:extLst>
          </p:cNvPr>
          <p:cNvSpPr txBox="1"/>
          <p:nvPr/>
        </p:nvSpPr>
        <p:spPr>
          <a:xfrm>
            <a:off x="2520526" y="3819512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y-AM" b="1" dirty="0">
                <a:solidFill>
                  <a:srgbClr val="0070C0"/>
                </a:solidFill>
              </a:rPr>
              <a:t>«Ոչ խաղաղ պատմություն» նախագիծ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66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97596"/>
            <a:ext cx="5418666" cy="925949"/>
          </a:xfrm>
        </p:spPr>
        <p:txBody>
          <a:bodyPr>
            <a:noAutofit/>
          </a:bodyPr>
          <a:lstStyle/>
          <a:p>
            <a:r>
              <a:rPr lang="hy-AM" sz="2800" b="1" dirty="0"/>
              <a:t>Մայիսյան հերոսամարտերի նախապատմությունը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1711036"/>
            <a:ext cx="3007360" cy="3435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839883"/>
            <a:ext cx="6678506" cy="4420521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hy-AM" sz="1600" dirty="0"/>
              <a:t>Բրեստ-Լիտովսկի հաշտության բանակցությունների օրերին օսմանյան Թուրքիան օգտվելով իր հզոր դաշնակից Գերմանիայի աջակցությունից, ինչպես նաև Կովկասյան ճակատի կազմալուծումից, 1918 թվականի հունվարի 28-ին խախտելով Երզնկայ զինադադարը վերսկսել է ռազմական, գործողությունները։ Արագորեն հեռացող ռուսական, զորքը մեծաքանակ զինամթերք էր թողնում Արևմտյան Հայաստանում։ Անդրանիկի նախաձեռնությամբ Հայոց ազգային խորհուրդը որոշել էր ճակատը պահել և Անդրանիկին նշանակել էր տեղի պաշտպան, շրջանի ղեկավար՝ հակառակ սպայակույտի կարծիքի։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160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07810"/>
            <a:ext cx="5052906" cy="623150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Պատերազմի</a:t>
            </a:r>
            <a:r>
              <a:rPr lang="en-US" sz="2800" b="1" dirty="0"/>
              <a:t> </a:t>
            </a:r>
            <a:r>
              <a:rPr lang="en-US" sz="2800" b="1" dirty="0" err="1"/>
              <a:t>ճակատները</a:t>
            </a: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50" y="1818026"/>
            <a:ext cx="3612790" cy="3629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2257986"/>
            <a:ext cx="4483946" cy="274997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y-AM" sz="1800" dirty="0"/>
              <a:t>Ջավախքի և Շիրակի դիմադրական մարտերը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y-AM" sz="1800" dirty="0"/>
              <a:t>Սարդարապատի հերոսամարտեր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y-AM" sz="1800" dirty="0"/>
              <a:t>Բաշ Ապարանի հերոսամարտեր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y-AM" sz="1800" dirty="0"/>
              <a:t>Ղարաքիլիսայի հերոսամարտերը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60267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90803"/>
            <a:ext cx="4930986" cy="1278466"/>
          </a:xfrm>
        </p:spPr>
        <p:txBody>
          <a:bodyPr>
            <a:noAutofit/>
          </a:bodyPr>
          <a:lstStyle/>
          <a:p>
            <a:r>
              <a:rPr lang="hy-AM" sz="2800" b="1" dirty="0"/>
              <a:t>Ջավախքի և Շիրակի դիմադրական մարտերը</a:t>
            </a:r>
            <a:br>
              <a:rPr lang="en-US" sz="2800" b="1" dirty="0"/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57" y="2406229"/>
            <a:ext cx="4552509" cy="3214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646232"/>
            <a:ext cx="5906348" cy="4734248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</a:pPr>
            <a:r>
              <a:rPr lang="hy-AM" sz="1600" dirty="0"/>
              <a:t>Արշավելով դեպի Անդրկովկաս՝ թուրքական բանակային առաջին, երկրորդ և վեցերորդ զորակազմերից ստեղծված «Կարս» զորամիավորումը նպատակ ուներ նվաճելու ամբողջ Արեւելյան Հայաստանը, հասնելու Բաքու, Դաղստան, անդրկասպյան երկրներ, Հյուսիսային Իրան՝ իրականացնելու պանթյուրքիզմի առաջին փուլը: Երկրորդ զորակազմի առաջին զորախումբը եւ կովկասյան 5–րդ հետեւակային դիվիզիան (Հրամանատար՝ Մյուրսել բեյ), հարձակվելով Վորոնցովկայի (Տաշիր) ուղղությամբ, Քարախաչի լեռնանցքով պետք է հասնեին Բոլնիս-Խաչեն, Բորչալու եւ համագործակցելով աջ թեւից (Ղազախից) դեպի Թիֆլիս շարժվող զորքերի հետ՝ գրավեին Թիֆլիսը, ապա նաեւ Բաքուն։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174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89280"/>
            <a:ext cx="5103706" cy="1507375"/>
          </a:xfrm>
        </p:spPr>
        <p:txBody>
          <a:bodyPr>
            <a:normAutofit/>
          </a:bodyPr>
          <a:lstStyle/>
          <a:p>
            <a:r>
              <a:rPr lang="hy-AM" sz="2800" b="1" dirty="0"/>
              <a:t>Սարդարապատի հերոսամարտեր</a:t>
            </a:r>
            <a:br>
              <a:rPr lang="en-US" sz="2800" b="1" dirty="0"/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76" y="2452255"/>
            <a:ext cx="3944144" cy="3311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2286044"/>
            <a:ext cx="6200986" cy="345070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y-AM" sz="1800" dirty="0"/>
              <a:t>Տեղի է ունեցել 1918 թվականի մայիսի 21-29, հայկական կանոնավոր զորամասերի, աշխարհազորի և Արևելյան Հայաստան ներխուժած թուրքական զորաբանակի միջև։ Սարդարապատի հերոսամարտը հաճախ անվանում են «20-րդ դարի Ավարայր»։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1490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48640"/>
            <a:ext cx="3935306" cy="1486901"/>
          </a:xfrm>
        </p:spPr>
        <p:txBody>
          <a:bodyPr>
            <a:normAutofit/>
          </a:bodyPr>
          <a:lstStyle/>
          <a:p>
            <a:r>
              <a:rPr lang="hy-AM" sz="2800" b="1" dirty="0"/>
              <a:t>Բաշ-Ապարանի հերոսամարտեր</a:t>
            </a:r>
            <a:br>
              <a:rPr lang="en-US" sz="2800" b="1" dirty="0"/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82" y="2616662"/>
            <a:ext cx="3435538" cy="3285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2157309"/>
            <a:ext cx="5124026" cy="356230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y-AM" sz="1800" dirty="0"/>
              <a:t>Ճակատամարտ Արևելյան Հայաստան ներխուժած թուրքական բանակի և հայ կամավորական ջոկատների միջև 1918 թվականի մայիսի 23-29-ը։ Ինքնապաշտպանական հերոսամարտն ավարտվել է փառահեղ հաղթանակով։ Թուրքերն այդ ճակատում տվել են 3000-ից ավելի զոհ։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9225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89281"/>
            <a:ext cx="6140026" cy="1137920"/>
          </a:xfrm>
        </p:spPr>
        <p:txBody>
          <a:bodyPr>
            <a:normAutofit/>
          </a:bodyPr>
          <a:lstStyle/>
          <a:p>
            <a:r>
              <a:rPr lang="hy-AM" sz="2800" b="1" dirty="0"/>
              <a:t>Ղարաքիլիսայի հերոսամարտերը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144" y="2786611"/>
            <a:ext cx="3164227" cy="326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615440"/>
            <a:ext cx="6465148" cy="4653279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hy-AM" sz="1600" dirty="0"/>
              <a:t>Տեղի է ունեցել 1918 թվականի մայիսի 25-30-ին հայկական և թուրքական զորքերի միջև, Ղարաքիլիսայի մոտ։ Ռուսաստանում 1917 թվականի Հոկտեմբերյան հեղափոխությունից հետո ռուսական զորքերը հեռացել էին Արևմտյան Հայաստանի տարածքից, և գեներալ Թովմաս Նազարբեկյանի գլխավորած հայկական կորպուսը մնացել էր թուրքական գերազանց ուժերի դեմ։ Թուրքերը, խախտելով Անդրկովկասյան կոմիսարիատի հետ Երզնկայում 1917 թվականի դեկտեմբերի 5-ին կնքած զինադադարը, 1918 թվականի սկզբին ներխուժեցին Արևմտյան Հայաստան, վերանվաճեցին Երզնկան, Կարինը, Սարիղամիշը, Կարսը, մայիսի 15-ին գրավեցին Ալեքսանդրապոլը։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76807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345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Trebuchet MS</vt:lpstr>
      <vt:lpstr>Wingdings</vt:lpstr>
      <vt:lpstr>Wingdings 3</vt:lpstr>
      <vt:lpstr>Аспект</vt:lpstr>
      <vt:lpstr>Մայիսյան հերոսամարտեր</vt:lpstr>
      <vt:lpstr>Մայիսյան հերոսամարտերի նախապատմությունը</vt:lpstr>
      <vt:lpstr>Պատերազմի ճակատները</vt:lpstr>
      <vt:lpstr>Ջավախքի և Շիրակի դիմադրական մարտերը </vt:lpstr>
      <vt:lpstr>Սարդարապատի հերոսամարտեր </vt:lpstr>
      <vt:lpstr>Բաշ-Ապարանի հերոսամարտեր </vt:lpstr>
      <vt:lpstr>Ղարաքիլիսայի հերոսամարտերը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Մայիսյան հերոսամարտեր</dc:title>
  <dc:creator>Emachines</dc:creator>
  <cp:lastModifiedBy>David Muradyan</cp:lastModifiedBy>
  <cp:revision>7</cp:revision>
  <dcterms:created xsi:type="dcterms:W3CDTF">2024-03-05T13:21:19Z</dcterms:created>
  <dcterms:modified xsi:type="dcterms:W3CDTF">2024-03-06T05:35:01Z</dcterms:modified>
</cp:coreProperties>
</file>