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5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5143500" cx="9144000"/>
  <p:notesSz cx="6858000" cy="9144000"/>
  <p:embeddedFontLst>
    <p:embeddedFont>
      <p:font typeface="Roboto Serif"/>
      <p:regular r:id="rId12"/>
      <p:bold r:id="rId13"/>
      <p:italic r:id="rId14"/>
      <p:boldItalic r:id="rId15"/>
    </p:embeddedFont>
    <p:embeddedFont>
      <p:font typeface="Lato"/>
      <p:regular r:id="rId16"/>
      <p:bold r:id="rId17"/>
      <p:italic r:id="rId18"/>
      <p:boldItalic r:id="rId19"/>
    </p:embeddedFont>
    <p:embeddedFont>
      <p:font typeface="Assistant"/>
      <p:regular r:id="rId20"/>
      <p:bold r:id="rId21"/>
    </p:embeddedFont>
    <p:embeddedFont>
      <p:font typeface="Gantari"/>
      <p:regular r:id="rId22"/>
      <p:bold r:id="rId23"/>
      <p:italic r:id="rId24"/>
      <p:boldItalic r:id="rId25"/>
    </p:embeddedFont>
    <p:embeddedFont>
      <p:font typeface="Roboto Serif SemiBold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ssistant-regular.fntdata"/><Relationship Id="rId22" Type="http://schemas.openxmlformats.org/officeDocument/2006/relationships/font" Target="fonts/Gantari-regular.fntdata"/><Relationship Id="rId21" Type="http://schemas.openxmlformats.org/officeDocument/2006/relationships/font" Target="fonts/Assistant-bold.fntdata"/><Relationship Id="rId24" Type="http://schemas.openxmlformats.org/officeDocument/2006/relationships/font" Target="fonts/Gantari-italic.fntdata"/><Relationship Id="rId23" Type="http://schemas.openxmlformats.org/officeDocument/2006/relationships/font" Target="fonts/Gantari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RobotoSerifSemiBold-regular.fntdata"/><Relationship Id="rId25" Type="http://schemas.openxmlformats.org/officeDocument/2006/relationships/font" Target="fonts/Gantari-boldItalic.fntdata"/><Relationship Id="rId28" Type="http://schemas.openxmlformats.org/officeDocument/2006/relationships/font" Target="fonts/RobotoSerifSemiBold-italic.fntdata"/><Relationship Id="rId27" Type="http://schemas.openxmlformats.org/officeDocument/2006/relationships/font" Target="fonts/RobotoSerifSemiBold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RobotoSerifSemiBold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RobotoSerif-bold.fntdata"/><Relationship Id="rId12" Type="http://schemas.openxmlformats.org/officeDocument/2006/relationships/font" Target="fonts/RobotoSerif-regular.fntdata"/><Relationship Id="rId15" Type="http://schemas.openxmlformats.org/officeDocument/2006/relationships/font" Target="fonts/RobotoSerif-boldItalic.fntdata"/><Relationship Id="rId14" Type="http://schemas.openxmlformats.org/officeDocument/2006/relationships/font" Target="fonts/RobotoSerif-italic.fntdata"/><Relationship Id="rId17" Type="http://schemas.openxmlformats.org/officeDocument/2006/relationships/font" Target="fonts/Lato-bold.fntdata"/><Relationship Id="rId16" Type="http://schemas.openxmlformats.org/officeDocument/2006/relationships/font" Target="fonts/Lato-regular.fntdata"/><Relationship Id="rId19" Type="http://schemas.openxmlformats.org/officeDocument/2006/relationships/font" Target="fonts/Lato-boldItalic.fntdata"/><Relationship Id="rId18" Type="http://schemas.openxmlformats.org/officeDocument/2006/relationships/font" Target="fonts/Lato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27c4c9014b9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27c4c9014b9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2161ca7da69_2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9" name="Google Shape;459;g2161ca7da69_2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ed9256fe6f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ed9256fe6f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1dd46dd1d67_2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" name="Google Shape;485;g1dd46dd1d67_2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g1dd46dd1d67_2_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7" name="Google Shape;497;g1dd46dd1d67_2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1dd46dd1d67_2_6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" name="Google Shape;514;g1dd46dd1d67_2_6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1dd46dd1d67_2_5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8" name="Google Shape;528;g1dd46dd1d67_2_5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hyperlink" Target="https://bit.ly/3A1uf1Q" TargetMode="External"/><Relationship Id="rId4" Type="http://schemas.openxmlformats.org/officeDocument/2006/relationships/hyperlink" Target="http://bit.ly/2TyoMsr" TargetMode="External"/><Relationship Id="rId5" Type="http://schemas.openxmlformats.org/officeDocument/2006/relationships/hyperlink" Target="http://bit.ly/2TtBDfr" TargetMode="Externa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/>
          <p:nvPr/>
        </p:nvSpPr>
        <p:spPr>
          <a:xfrm>
            <a:off x="198225" y="221925"/>
            <a:ext cx="8757900" cy="4692300"/>
          </a:xfrm>
          <a:prstGeom prst="rect">
            <a:avLst/>
          </a:prstGeom>
          <a:solidFill>
            <a:srgbClr val="DACBB6">
              <a:alpha val="486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11" name="Google Shape;11;p2"/>
          <p:cNvGrpSpPr/>
          <p:nvPr/>
        </p:nvGrpSpPr>
        <p:grpSpPr>
          <a:xfrm>
            <a:off x="358550" y="593475"/>
            <a:ext cx="187800" cy="3956550"/>
            <a:chOff x="386025" y="588225"/>
            <a:chExt cx="187800" cy="3956550"/>
          </a:xfrm>
        </p:grpSpPr>
        <p:sp>
          <p:nvSpPr>
            <p:cNvPr id="12" name="Google Shape;12;p2"/>
            <p:cNvSpPr/>
            <p:nvPr/>
          </p:nvSpPr>
          <p:spPr>
            <a:xfrm>
              <a:off x="386025" y="58822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386025" y="121635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386025" y="372885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386025" y="435697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386025" y="247260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386025" y="310072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386025" y="184447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19" name="Google Shape;19;p2"/>
          <p:cNvSpPr txBox="1"/>
          <p:nvPr>
            <p:ph type="ctrTitle"/>
          </p:nvPr>
        </p:nvSpPr>
        <p:spPr>
          <a:xfrm>
            <a:off x="780676" y="539500"/>
            <a:ext cx="5197500" cy="212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0" name="Google Shape;20;p2"/>
          <p:cNvSpPr txBox="1"/>
          <p:nvPr>
            <p:ph idx="1" type="subTitle"/>
          </p:nvPr>
        </p:nvSpPr>
        <p:spPr>
          <a:xfrm>
            <a:off x="780663" y="2668300"/>
            <a:ext cx="4528800" cy="4758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1" name="Google Shape;21;p2"/>
          <p:cNvSpPr/>
          <p:nvPr>
            <p:ph idx="2" type="pic"/>
          </p:nvPr>
        </p:nvSpPr>
        <p:spPr>
          <a:xfrm rot="-307501">
            <a:off x="5884482" y="647526"/>
            <a:ext cx="2287043" cy="2154499"/>
          </a:xfrm>
          <a:prstGeom prst="rect">
            <a:avLst/>
          </a:prstGeom>
          <a:noFill/>
          <a:ln cap="flat" cmpd="sng" w="1143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22" name="Google Shape;22;p2"/>
          <p:cNvSpPr/>
          <p:nvPr>
            <p:ph idx="3" type="pic"/>
          </p:nvPr>
        </p:nvSpPr>
        <p:spPr>
          <a:xfrm rot="358855">
            <a:off x="5516721" y="2617105"/>
            <a:ext cx="2018286" cy="1901238"/>
          </a:xfrm>
          <a:prstGeom prst="rect">
            <a:avLst/>
          </a:prstGeom>
          <a:noFill/>
          <a:ln cap="flat" cmpd="sng" w="1143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23" name="Google Shape;23;p2"/>
          <p:cNvCxnSpPr/>
          <p:nvPr/>
        </p:nvCxnSpPr>
        <p:spPr>
          <a:xfrm>
            <a:off x="719875" y="231775"/>
            <a:ext cx="0" cy="4684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" name="Google Shape;24;p2"/>
          <p:cNvSpPr/>
          <p:nvPr>
            <p:ph idx="4" type="pic"/>
          </p:nvPr>
        </p:nvSpPr>
        <p:spPr>
          <a:xfrm rot="-374561">
            <a:off x="2866821" y="3324867"/>
            <a:ext cx="2783707" cy="1364373"/>
          </a:xfrm>
          <a:prstGeom prst="rect">
            <a:avLst/>
          </a:prstGeom>
          <a:noFill/>
          <a:ln cap="flat" cmpd="sng" w="1143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3"/>
          <p:cNvPicPr preferRelativeResize="0"/>
          <p:nvPr/>
        </p:nvPicPr>
        <p:blipFill rotWithShape="1">
          <a:blip r:embed="rId2">
            <a:alphaModFix amt="20000"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3"/>
          <p:cNvSpPr/>
          <p:nvPr/>
        </p:nvSpPr>
        <p:spPr>
          <a:xfrm>
            <a:off x="198225" y="221925"/>
            <a:ext cx="8757900" cy="4692300"/>
          </a:xfrm>
          <a:prstGeom prst="rect">
            <a:avLst/>
          </a:prstGeom>
          <a:solidFill>
            <a:srgbClr val="DACBB6">
              <a:alpha val="486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28" name="Google Shape;28;p3"/>
          <p:cNvGrpSpPr/>
          <p:nvPr/>
        </p:nvGrpSpPr>
        <p:grpSpPr>
          <a:xfrm>
            <a:off x="358550" y="593475"/>
            <a:ext cx="187800" cy="3956550"/>
            <a:chOff x="386025" y="588225"/>
            <a:chExt cx="187800" cy="3956550"/>
          </a:xfrm>
        </p:grpSpPr>
        <p:sp>
          <p:nvSpPr>
            <p:cNvPr id="29" name="Google Shape;29;p3"/>
            <p:cNvSpPr/>
            <p:nvPr/>
          </p:nvSpPr>
          <p:spPr>
            <a:xfrm>
              <a:off x="386025" y="58822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0" name="Google Shape;30;p3"/>
            <p:cNvSpPr/>
            <p:nvPr/>
          </p:nvSpPr>
          <p:spPr>
            <a:xfrm>
              <a:off x="386025" y="121635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1" name="Google Shape;31;p3"/>
            <p:cNvSpPr/>
            <p:nvPr/>
          </p:nvSpPr>
          <p:spPr>
            <a:xfrm>
              <a:off x="386025" y="372885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2" name="Google Shape;32;p3"/>
            <p:cNvSpPr/>
            <p:nvPr/>
          </p:nvSpPr>
          <p:spPr>
            <a:xfrm>
              <a:off x="386025" y="435697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3" name="Google Shape;33;p3"/>
            <p:cNvSpPr/>
            <p:nvPr/>
          </p:nvSpPr>
          <p:spPr>
            <a:xfrm>
              <a:off x="386025" y="247260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4" name="Google Shape;34;p3"/>
            <p:cNvSpPr/>
            <p:nvPr/>
          </p:nvSpPr>
          <p:spPr>
            <a:xfrm>
              <a:off x="386025" y="310072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5" name="Google Shape;35;p3"/>
            <p:cNvSpPr/>
            <p:nvPr/>
          </p:nvSpPr>
          <p:spPr>
            <a:xfrm>
              <a:off x="386025" y="184447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cxnSp>
        <p:nvCxnSpPr>
          <p:cNvPr id="36" name="Google Shape;36;p3"/>
          <p:cNvCxnSpPr/>
          <p:nvPr/>
        </p:nvCxnSpPr>
        <p:spPr>
          <a:xfrm>
            <a:off x="719875" y="231775"/>
            <a:ext cx="0" cy="4684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7" name="Google Shape;37;p3"/>
          <p:cNvSpPr txBox="1"/>
          <p:nvPr>
            <p:ph type="title"/>
          </p:nvPr>
        </p:nvSpPr>
        <p:spPr>
          <a:xfrm>
            <a:off x="925125" y="3267050"/>
            <a:ext cx="4186200" cy="84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8" name="Google Shape;38;p3"/>
          <p:cNvSpPr txBox="1"/>
          <p:nvPr>
            <p:ph hasCustomPrompt="1" idx="2" type="title"/>
          </p:nvPr>
        </p:nvSpPr>
        <p:spPr>
          <a:xfrm>
            <a:off x="925125" y="2425250"/>
            <a:ext cx="1324200" cy="84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9" name="Google Shape;39;p3"/>
          <p:cNvSpPr txBox="1"/>
          <p:nvPr>
            <p:ph idx="1" type="subTitle"/>
          </p:nvPr>
        </p:nvSpPr>
        <p:spPr>
          <a:xfrm>
            <a:off x="925125" y="4161875"/>
            <a:ext cx="4186200" cy="44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3"/>
          <p:cNvSpPr/>
          <p:nvPr>
            <p:ph idx="3" type="pic"/>
          </p:nvPr>
        </p:nvSpPr>
        <p:spPr>
          <a:xfrm>
            <a:off x="3581200" y="652625"/>
            <a:ext cx="2982300" cy="1738800"/>
          </a:xfrm>
          <a:prstGeom prst="rect">
            <a:avLst/>
          </a:prstGeom>
          <a:noFill/>
          <a:ln cap="flat" cmpd="sng" w="1143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41" name="Google Shape;41;p3"/>
          <p:cNvSpPr/>
          <p:nvPr>
            <p:ph idx="4" type="pic"/>
          </p:nvPr>
        </p:nvSpPr>
        <p:spPr>
          <a:xfrm>
            <a:off x="5338625" y="2756650"/>
            <a:ext cx="2982300" cy="1738800"/>
          </a:xfrm>
          <a:prstGeom prst="rect">
            <a:avLst/>
          </a:prstGeom>
          <a:noFill/>
          <a:ln cap="flat" cmpd="sng" w="1143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4"/>
          <p:cNvPicPr preferRelativeResize="0"/>
          <p:nvPr/>
        </p:nvPicPr>
        <p:blipFill rotWithShape="1">
          <a:blip r:embed="rId2">
            <a:alphaModFix amt="20000"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4"/>
          <p:cNvSpPr/>
          <p:nvPr/>
        </p:nvSpPr>
        <p:spPr>
          <a:xfrm>
            <a:off x="198225" y="221925"/>
            <a:ext cx="8757900" cy="4692300"/>
          </a:xfrm>
          <a:prstGeom prst="rect">
            <a:avLst/>
          </a:prstGeom>
          <a:solidFill>
            <a:srgbClr val="DACBB6">
              <a:alpha val="486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45" name="Google Shape;45;p4"/>
          <p:cNvGrpSpPr/>
          <p:nvPr/>
        </p:nvGrpSpPr>
        <p:grpSpPr>
          <a:xfrm>
            <a:off x="358550" y="593475"/>
            <a:ext cx="187800" cy="3956550"/>
            <a:chOff x="386025" y="588225"/>
            <a:chExt cx="187800" cy="3956550"/>
          </a:xfrm>
        </p:grpSpPr>
        <p:sp>
          <p:nvSpPr>
            <p:cNvPr id="46" name="Google Shape;46;p4"/>
            <p:cNvSpPr/>
            <p:nvPr/>
          </p:nvSpPr>
          <p:spPr>
            <a:xfrm>
              <a:off x="386025" y="58822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7" name="Google Shape;47;p4"/>
            <p:cNvSpPr/>
            <p:nvPr/>
          </p:nvSpPr>
          <p:spPr>
            <a:xfrm>
              <a:off x="386025" y="121635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8" name="Google Shape;48;p4"/>
            <p:cNvSpPr/>
            <p:nvPr/>
          </p:nvSpPr>
          <p:spPr>
            <a:xfrm>
              <a:off x="386025" y="372885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9" name="Google Shape;49;p4"/>
            <p:cNvSpPr/>
            <p:nvPr/>
          </p:nvSpPr>
          <p:spPr>
            <a:xfrm>
              <a:off x="386025" y="435697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0" name="Google Shape;50;p4"/>
            <p:cNvSpPr/>
            <p:nvPr/>
          </p:nvSpPr>
          <p:spPr>
            <a:xfrm>
              <a:off x="386025" y="247260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1" name="Google Shape;51;p4"/>
            <p:cNvSpPr/>
            <p:nvPr/>
          </p:nvSpPr>
          <p:spPr>
            <a:xfrm>
              <a:off x="386025" y="310072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2" name="Google Shape;52;p4"/>
            <p:cNvSpPr/>
            <p:nvPr/>
          </p:nvSpPr>
          <p:spPr>
            <a:xfrm>
              <a:off x="386025" y="184447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cxnSp>
        <p:nvCxnSpPr>
          <p:cNvPr id="53" name="Google Shape;53;p4"/>
          <p:cNvCxnSpPr/>
          <p:nvPr/>
        </p:nvCxnSpPr>
        <p:spPr>
          <a:xfrm>
            <a:off x="719875" y="231775"/>
            <a:ext cx="0" cy="4684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4" name="Google Shape;54;p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" name="Google Shape;55;p4"/>
          <p:cNvSpPr txBox="1"/>
          <p:nvPr>
            <p:ph idx="1" type="body"/>
          </p:nvPr>
        </p:nvSpPr>
        <p:spPr>
          <a:xfrm>
            <a:off x="720000" y="1215750"/>
            <a:ext cx="7704000" cy="323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Nunito Light"/>
              <a:buChar char="●"/>
              <a:defRPr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indent="-3048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C800"/>
              </a:buClr>
              <a:buSzPts val="1200"/>
              <a:buFont typeface="Nunito Light"/>
              <a:buChar char="■"/>
              <a:defRPr/>
            </a:lvl3pPr>
            <a:lvl4pPr indent="-3048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C800"/>
              </a:buClr>
              <a:buSzPts val="1200"/>
              <a:buFont typeface="Nunito Light"/>
              <a:buChar char="●"/>
              <a:defRPr/>
            </a:lvl4pPr>
            <a:lvl5pPr indent="-3048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Nunito Light"/>
              <a:buChar char="○"/>
              <a:defRPr/>
            </a:lvl5pPr>
            <a:lvl6pPr indent="-3048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Nunito Light"/>
              <a:buChar char="■"/>
              <a:defRPr/>
            </a:lvl6pPr>
            <a:lvl7pPr indent="-3048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Nunito Light"/>
              <a:buChar char="●"/>
              <a:defRPr/>
            </a:lvl7pPr>
            <a:lvl8pPr indent="-3048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Nunito Light"/>
              <a:buChar char="○"/>
              <a:defRPr/>
            </a:lvl8pPr>
            <a:lvl9pPr indent="-3048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Nunito Ligh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5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5"/>
          <p:cNvSpPr/>
          <p:nvPr/>
        </p:nvSpPr>
        <p:spPr>
          <a:xfrm>
            <a:off x="198225" y="221925"/>
            <a:ext cx="8757900" cy="4692300"/>
          </a:xfrm>
          <a:prstGeom prst="rect">
            <a:avLst/>
          </a:prstGeom>
          <a:solidFill>
            <a:srgbClr val="DACBB6">
              <a:alpha val="486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59" name="Google Shape;59;p5"/>
          <p:cNvGrpSpPr/>
          <p:nvPr/>
        </p:nvGrpSpPr>
        <p:grpSpPr>
          <a:xfrm>
            <a:off x="358550" y="593475"/>
            <a:ext cx="187800" cy="3956550"/>
            <a:chOff x="386025" y="588225"/>
            <a:chExt cx="187800" cy="3956550"/>
          </a:xfrm>
        </p:grpSpPr>
        <p:sp>
          <p:nvSpPr>
            <p:cNvPr id="60" name="Google Shape;60;p5"/>
            <p:cNvSpPr/>
            <p:nvPr/>
          </p:nvSpPr>
          <p:spPr>
            <a:xfrm>
              <a:off x="386025" y="58822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1" name="Google Shape;61;p5"/>
            <p:cNvSpPr/>
            <p:nvPr/>
          </p:nvSpPr>
          <p:spPr>
            <a:xfrm>
              <a:off x="386025" y="121635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2" name="Google Shape;62;p5"/>
            <p:cNvSpPr/>
            <p:nvPr/>
          </p:nvSpPr>
          <p:spPr>
            <a:xfrm>
              <a:off x="386025" y="372885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3" name="Google Shape;63;p5"/>
            <p:cNvSpPr/>
            <p:nvPr/>
          </p:nvSpPr>
          <p:spPr>
            <a:xfrm>
              <a:off x="386025" y="435697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4" name="Google Shape;64;p5"/>
            <p:cNvSpPr/>
            <p:nvPr/>
          </p:nvSpPr>
          <p:spPr>
            <a:xfrm>
              <a:off x="386025" y="247260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5" name="Google Shape;65;p5"/>
            <p:cNvSpPr/>
            <p:nvPr/>
          </p:nvSpPr>
          <p:spPr>
            <a:xfrm>
              <a:off x="386025" y="310072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6" name="Google Shape;66;p5"/>
            <p:cNvSpPr/>
            <p:nvPr/>
          </p:nvSpPr>
          <p:spPr>
            <a:xfrm>
              <a:off x="386025" y="184447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cxnSp>
        <p:nvCxnSpPr>
          <p:cNvPr id="67" name="Google Shape;67;p5"/>
          <p:cNvCxnSpPr/>
          <p:nvPr/>
        </p:nvCxnSpPr>
        <p:spPr>
          <a:xfrm>
            <a:off x="719875" y="231775"/>
            <a:ext cx="0" cy="4684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8" name="Google Shape;68;p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9" name="Google Shape;69;p5"/>
          <p:cNvSpPr txBox="1"/>
          <p:nvPr>
            <p:ph idx="1" type="subTitle"/>
          </p:nvPr>
        </p:nvSpPr>
        <p:spPr>
          <a:xfrm>
            <a:off x="4725900" y="1750678"/>
            <a:ext cx="3698100" cy="27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 b="0"/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0" name="Google Shape;70;p5"/>
          <p:cNvSpPr txBox="1"/>
          <p:nvPr>
            <p:ph idx="2" type="subTitle"/>
          </p:nvPr>
        </p:nvSpPr>
        <p:spPr>
          <a:xfrm>
            <a:off x="720000" y="1750678"/>
            <a:ext cx="3698100" cy="27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 b="0"/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1" name="Google Shape;71;p5"/>
          <p:cNvSpPr txBox="1"/>
          <p:nvPr>
            <p:ph idx="3" type="subTitle"/>
          </p:nvPr>
        </p:nvSpPr>
        <p:spPr>
          <a:xfrm>
            <a:off x="720000" y="1282975"/>
            <a:ext cx="3698100" cy="54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9pPr>
          </a:lstStyle>
          <a:p/>
        </p:txBody>
      </p:sp>
      <p:sp>
        <p:nvSpPr>
          <p:cNvPr id="72" name="Google Shape;72;p5"/>
          <p:cNvSpPr txBox="1"/>
          <p:nvPr>
            <p:ph idx="4" type="subTitle"/>
          </p:nvPr>
        </p:nvSpPr>
        <p:spPr>
          <a:xfrm>
            <a:off x="4725900" y="1282975"/>
            <a:ext cx="3698100" cy="54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"/>
              <a:buNone/>
              <a:defRPr b="1" sz="2000">
                <a:latin typeface="Roboto Serif"/>
                <a:ea typeface="Roboto Serif"/>
                <a:cs typeface="Roboto Serif"/>
                <a:sym typeface="Roboto Serif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6"/>
          <p:cNvPicPr preferRelativeResize="0"/>
          <p:nvPr/>
        </p:nvPicPr>
        <p:blipFill rotWithShape="1">
          <a:blip r:embed="rId2">
            <a:alphaModFix amt="20000"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6"/>
          <p:cNvSpPr/>
          <p:nvPr/>
        </p:nvSpPr>
        <p:spPr>
          <a:xfrm>
            <a:off x="198225" y="221925"/>
            <a:ext cx="8757900" cy="4692300"/>
          </a:xfrm>
          <a:prstGeom prst="rect">
            <a:avLst/>
          </a:prstGeom>
          <a:solidFill>
            <a:srgbClr val="DACBB6">
              <a:alpha val="486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76" name="Google Shape;76;p6"/>
          <p:cNvGrpSpPr/>
          <p:nvPr/>
        </p:nvGrpSpPr>
        <p:grpSpPr>
          <a:xfrm>
            <a:off x="358550" y="593475"/>
            <a:ext cx="187800" cy="3956550"/>
            <a:chOff x="386025" y="588225"/>
            <a:chExt cx="187800" cy="3956550"/>
          </a:xfrm>
        </p:grpSpPr>
        <p:sp>
          <p:nvSpPr>
            <p:cNvPr id="77" name="Google Shape;77;p6"/>
            <p:cNvSpPr/>
            <p:nvPr/>
          </p:nvSpPr>
          <p:spPr>
            <a:xfrm>
              <a:off x="386025" y="58822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8" name="Google Shape;78;p6"/>
            <p:cNvSpPr/>
            <p:nvPr/>
          </p:nvSpPr>
          <p:spPr>
            <a:xfrm>
              <a:off x="386025" y="121635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9" name="Google Shape;79;p6"/>
            <p:cNvSpPr/>
            <p:nvPr/>
          </p:nvSpPr>
          <p:spPr>
            <a:xfrm>
              <a:off x="386025" y="372885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80" name="Google Shape;80;p6"/>
            <p:cNvSpPr/>
            <p:nvPr/>
          </p:nvSpPr>
          <p:spPr>
            <a:xfrm>
              <a:off x="386025" y="435697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81" name="Google Shape;81;p6"/>
            <p:cNvSpPr/>
            <p:nvPr/>
          </p:nvSpPr>
          <p:spPr>
            <a:xfrm>
              <a:off x="386025" y="247260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82" name="Google Shape;82;p6"/>
            <p:cNvSpPr/>
            <p:nvPr/>
          </p:nvSpPr>
          <p:spPr>
            <a:xfrm>
              <a:off x="386025" y="310072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83" name="Google Shape;83;p6"/>
            <p:cNvSpPr/>
            <p:nvPr/>
          </p:nvSpPr>
          <p:spPr>
            <a:xfrm>
              <a:off x="386025" y="184447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cxnSp>
        <p:nvCxnSpPr>
          <p:cNvPr id="84" name="Google Shape;84;p6"/>
          <p:cNvCxnSpPr/>
          <p:nvPr/>
        </p:nvCxnSpPr>
        <p:spPr>
          <a:xfrm>
            <a:off x="719875" y="231775"/>
            <a:ext cx="0" cy="4684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5" name="Google Shape;85;p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7"/>
          <p:cNvPicPr preferRelativeResize="0"/>
          <p:nvPr/>
        </p:nvPicPr>
        <p:blipFill rotWithShape="1">
          <a:blip r:embed="rId2">
            <a:alphaModFix amt="20000"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7"/>
          <p:cNvSpPr/>
          <p:nvPr/>
        </p:nvSpPr>
        <p:spPr>
          <a:xfrm>
            <a:off x="198225" y="221925"/>
            <a:ext cx="8757900" cy="4692300"/>
          </a:xfrm>
          <a:prstGeom prst="rect">
            <a:avLst/>
          </a:prstGeom>
          <a:solidFill>
            <a:srgbClr val="DACBB6">
              <a:alpha val="486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89" name="Google Shape;89;p7"/>
          <p:cNvGrpSpPr/>
          <p:nvPr/>
        </p:nvGrpSpPr>
        <p:grpSpPr>
          <a:xfrm>
            <a:off x="358550" y="593475"/>
            <a:ext cx="187800" cy="3956550"/>
            <a:chOff x="386025" y="588225"/>
            <a:chExt cx="187800" cy="3956550"/>
          </a:xfrm>
        </p:grpSpPr>
        <p:sp>
          <p:nvSpPr>
            <p:cNvPr id="90" name="Google Shape;90;p7"/>
            <p:cNvSpPr/>
            <p:nvPr/>
          </p:nvSpPr>
          <p:spPr>
            <a:xfrm>
              <a:off x="386025" y="58822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91" name="Google Shape;91;p7"/>
            <p:cNvSpPr/>
            <p:nvPr/>
          </p:nvSpPr>
          <p:spPr>
            <a:xfrm>
              <a:off x="386025" y="121635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92" name="Google Shape;92;p7"/>
            <p:cNvSpPr/>
            <p:nvPr/>
          </p:nvSpPr>
          <p:spPr>
            <a:xfrm>
              <a:off x="386025" y="372885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93" name="Google Shape;93;p7"/>
            <p:cNvSpPr/>
            <p:nvPr/>
          </p:nvSpPr>
          <p:spPr>
            <a:xfrm>
              <a:off x="386025" y="435697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94" name="Google Shape;94;p7"/>
            <p:cNvSpPr/>
            <p:nvPr/>
          </p:nvSpPr>
          <p:spPr>
            <a:xfrm>
              <a:off x="386025" y="247260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95" name="Google Shape;95;p7"/>
            <p:cNvSpPr/>
            <p:nvPr/>
          </p:nvSpPr>
          <p:spPr>
            <a:xfrm>
              <a:off x="386025" y="310072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96" name="Google Shape;96;p7"/>
            <p:cNvSpPr/>
            <p:nvPr/>
          </p:nvSpPr>
          <p:spPr>
            <a:xfrm>
              <a:off x="386025" y="184447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cxnSp>
        <p:nvCxnSpPr>
          <p:cNvPr id="97" name="Google Shape;97;p7"/>
          <p:cNvCxnSpPr/>
          <p:nvPr/>
        </p:nvCxnSpPr>
        <p:spPr>
          <a:xfrm>
            <a:off x="719875" y="231775"/>
            <a:ext cx="0" cy="4684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8" name="Google Shape;98;p7"/>
          <p:cNvSpPr txBox="1"/>
          <p:nvPr>
            <p:ph type="title"/>
          </p:nvPr>
        </p:nvSpPr>
        <p:spPr>
          <a:xfrm>
            <a:off x="720000" y="637700"/>
            <a:ext cx="6266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" name="Google Shape;99;p7"/>
          <p:cNvSpPr txBox="1"/>
          <p:nvPr>
            <p:ph idx="1" type="subTitle"/>
          </p:nvPr>
        </p:nvSpPr>
        <p:spPr>
          <a:xfrm>
            <a:off x="720000" y="1469450"/>
            <a:ext cx="4465200" cy="29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/>
        </p:txBody>
      </p:sp>
      <p:sp>
        <p:nvSpPr>
          <p:cNvPr id="100" name="Google Shape;100;p7"/>
          <p:cNvSpPr/>
          <p:nvPr>
            <p:ph idx="2" type="pic"/>
          </p:nvPr>
        </p:nvSpPr>
        <p:spPr>
          <a:xfrm>
            <a:off x="5748625" y="1512925"/>
            <a:ext cx="2291100" cy="2749500"/>
          </a:xfrm>
          <a:prstGeom prst="rect">
            <a:avLst/>
          </a:prstGeom>
          <a:noFill/>
          <a:ln cap="flat" cmpd="sng" w="1143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8"/>
          <p:cNvPicPr preferRelativeResize="0"/>
          <p:nvPr/>
        </p:nvPicPr>
        <p:blipFill rotWithShape="1">
          <a:blip r:embed="rId2">
            <a:alphaModFix amt="20000"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8"/>
          <p:cNvSpPr/>
          <p:nvPr/>
        </p:nvSpPr>
        <p:spPr>
          <a:xfrm>
            <a:off x="198225" y="221925"/>
            <a:ext cx="8757900" cy="4692300"/>
          </a:xfrm>
          <a:prstGeom prst="rect">
            <a:avLst/>
          </a:prstGeom>
          <a:solidFill>
            <a:srgbClr val="DACBB6">
              <a:alpha val="486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104" name="Google Shape;104;p8"/>
          <p:cNvGrpSpPr/>
          <p:nvPr/>
        </p:nvGrpSpPr>
        <p:grpSpPr>
          <a:xfrm>
            <a:off x="358550" y="593475"/>
            <a:ext cx="187800" cy="3956550"/>
            <a:chOff x="386025" y="588225"/>
            <a:chExt cx="187800" cy="3956550"/>
          </a:xfrm>
        </p:grpSpPr>
        <p:sp>
          <p:nvSpPr>
            <p:cNvPr id="105" name="Google Shape;105;p8"/>
            <p:cNvSpPr/>
            <p:nvPr/>
          </p:nvSpPr>
          <p:spPr>
            <a:xfrm>
              <a:off x="386025" y="58822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06" name="Google Shape;106;p8"/>
            <p:cNvSpPr/>
            <p:nvPr/>
          </p:nvSpPr>
          <p:spPr>
            <a:xfrm>
              <a:off x="386025" y="121635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07" name="Google Shape;107;p8"/>
            <p:cNvSpPr/>
            <p:nvPr/>
          </p:nvSpPr>
          <p:spPr>
            <a:xfrm>
              <a:off x="386025" y="372885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08" name="Google Shape;108;p8"/>
            <p:cNvSpPr/>
            <p:nvPr/>
          </p:nvSpPr>
          <p:spPr>
            <a:xfrm>
              <a:off x="386025" y="435697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09" name="Google Shape;109;p8"/>
            <p:cNvSpPr/>
            <p:nvPr/>
          </p:nvSpPr>
          <p:spPr>
            <a:xfrm>
              <a:off x="386025" y="247260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10" name="Google Shape;110;p8"/>
            <p:cNvSpPr/>
            <p:nvPr/>
          </p:nvSpPr>
          <p:spPr>
            <a:xfrm>
              <a:off x="386025" y="310072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11" name="Google Shape;111;p8"/>
            <p:cNvSpPr/>
            <p:nvPr/>
          </p:nvSpPr>
          <p:spPr>
            <a:xfrm>
              <a:off x="386025" y="184447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112" name="Google Shape;112;p8"/>
          <p:cNvSpPr txBox="1"/>
          <p:nvPr>
            <p:ph type="title"/>
          </p:nvPr>
        </p:nvSpPr>
        <p:spPr>
          <a:xfrm>
            <a:off x="713225" y="539500"/>
            <a:ext cx="7717500" cy="1086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13" name="Google Shape;113;p8"/>
          <p:cNvSpPr/>
          <p:nvPr>
            <p:ph idx="2" type="pic"/>
          </p:nvPr>
        </p:nvSpPr>
        <p:spPr>
          <a:xfrm>
            <a:off x="963450" y="2031725"/>
            <a:ext cx="7217100" cy="2576700"/>
          </a:xfrm>
          <a:prstGeom prst="rect">
            <a:avLst/>
          </a:prstGeom>
          <a:noFill/>
          <a:ln cap="flat" cmpd="sng" w="1143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14" name="Google Shape;114;p8"/>
          <p:cNvCxnSpPr/>
          <p:nvPr/>
        </p:nvCxnSpPr>
        <p:spPr>
          <a:xfrm>
            <a:off x="719875" y="231775"/>
            <a:ext cx="0" cy="4684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9"/>
          <p:cNvPicPr preferRelativeResize="0"/>
          <p:nvPr/>
        </p:nvPicPr>
        <p:blipFill rotWithShape="1">
          <a:blip r:embed="rId2">
            <a:alphaModFix amt="20000"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9"/>
          <p:cNvSpPr/>
          <p:nvPr/>
        </p:nvSpPr>
        <p:spPr>
          <a:xfrm>
            <a:off x="198225" y="221925"/>
            <a:ext cx="8757900" cy="4692300"/>
          </a:xfrm>
          <a:prstGeom prst="rect">
            <a:avLst/>
          </a:prstGeom>
          <a:solidFill>
            <a:srgbClr val="DACBB6">
              <a:alpha val="486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118" name="Google Shape;118;p9"/>
          <p:cNvGrpSpPr/>
          <p:nvPr/>
        </p:nvGrpSpPr>
        <p:grpSpPr>
          <a:xfrm>
            <a:off x="358550" y="593475"/>
            <a:ext cx="187800" cy="3956550"/>
            <a:chOff x="386025" y="588225"/>
            <a:chExt cx="187800" cy="3956550"/>
          </a:xfrm>
        </p:grpSpPr>
        <p:sp>
          <p:nvSpPr>
            <p:cNvPr id="119" name="Google Shape;119;p9"/>
            <p:cNvSpPr/>
            <p:nvPr/>
          </p:nvSpPr>
          <p:spPr>
            <a:xfrm>
              <a:off x="386025" y="58822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20" name="Google Shape;120;p9"/>
            <p:cNvSpPr/>
            <p:nvPr/>
          </p:nvSpPr>
          <p:spPr>
            <a:xfrm>
              <a:off x="386025" y="121635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21" name="Google Shape;121;p9"/>
            <p:cNvSpPr/>
            <p:nvPr/>
          </p:nvSpPr>
          <p:spPr>
            <a:xfrm>
              <a:off x="386025" y="372885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22" name="Google Shape;122;p9"/>
            <p:cNvSpPr/>
            <p:nvPr/>
          </p:nvSpPr>
          <p:spPr>
            <a:xfrm>
              <a:off x="386025" y="435697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23" name="Google Shape;123;p9"/>
            <p:cNvSpPr/>
            <p:nvPr/>
          </p:nvSpPr>
          <p:spPr>
            <a:xfrm>
              <a:off x="386025" y="247260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24" name="Google Shape;124;p9"/>
            <p:cNvSpPr/>
            <p:nvPr/>
          </p:nvSpPr>
          <p:spPr>
            <a:xfrm>
              <a:off x="386025" y="310072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25" name="Google Shape;125;p9"/>
            <p:cNvSpPr/>
            <p:nvPr/>
          </p:nvSpPr>
          <p:spPr>
            <a:xfrm>
              <a:off x="386025" y="184447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cxnSp>
        <p:nvCxnSpPr>
          <p:cNvPr id="126" name="Google Shape;126;p9"/>
          <p:cNvCxnSpPr/>
          <p:nvPr/>
        </p:nvCxnSpPr>
        <p:spPr>
          <a:xfrm>
            <a:off x="719875" y="231775"/>
            <a:ext cx="0" cy="4684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7" name="Google Shape;127;p9"/>
          <p:cNvSpPr txBox="1"/>
          <p:nvPr>
            <p:ph type="title"/>
          </p:nvPr>
        </p:nvSpPr>
        <p:spPr>
          <a:xfrm>
            <a:off x="720000" y="1413525"/>
            <a:ext cx="4294800" cy="209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8" name="Google Shape;128;p9"/>
          <p:cNvSpPr txBox="1"/>
          <p:nvPr>
            <p:ph idx="1" type="subTitle"/>
          </p:nvPr>
        </p:nvSpPr>
        <p:spPr>
          <a:xfrm>
            <a:off x="720000" y="3508800"/>
            <a:ext cx="4294800" cy="100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0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31" name="Google Shape;131;p10"/>
          <p:cNvSpPr txBox="1"/>
          <p:nvPr>
            <p:ph type="title"/>
          </p:nvPr>
        </p:nvSpPr>
        <p:spPr>
          <a:xfrm>
            <a:off x="720000" y="539500"/>
            <a:ext cx="7710900" cy="6291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11"/>
          <p:cNvPicPr preferRelativeResize="0"/>
          <p:nvPr/>
        </p:nvPicPr>
        <p:blipFill rotWithShape="1">
          <a:blip r:embed="rId2">
            <a:alphaModFix amt="20000"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1"/>
          <p:cNvSpPr/>
          <p:nvPr/>
        </p:nvSpPr>
        <p:spPr>
          <a:xfrm>
            <a:off x="198225" y="221925"/>
            <a:ext cx="8757900" cy="4692300"/>
          </a:xfrm>
          <a:prstGeom prst="rect">
            <a:avLst/>
          </a:prstGeom>
          <a:solidFill>
            <a:srgbClr val="DACBB6">
              <a:alpha val="486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135" name="Google Shape;135;p11"/>
          <p:cNvGrpSpPr/>
          <p:nvPr/>
        </p:nvGrpSpPr>
        <p:grpSpPr>
          <a:xfrm>
            <a:off x="358550" y="593475"/>
            <a:ext cx="187800" cy="3956550"/>
            <a:chOff x="386025" y="588225"/>
            <a:chExt cx="187800" cy="3956550"/>
          </a:xfrm>
        </p:grpSpPr>
        <p:sp>
          <p:nvSpPr>
            <p:cNvPr id="136" name="Google Shape;136;p11"/>
            <p:cNvSpPr/>
            <p:nvPr/>
          </p:nvSpPr>
          <p:spPr>
            <a:xfrm>
              <a:off x="386025" y="58822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37" name="Google Shape;137;p11"/>
            <p:cNvSpPr/>
            <p:nvPr/>
          </p:nvSpPr>
          <p:spPr>
            <a:xfrm>
              <a:off x="386025" y="121635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38" name="Google Shape;138;p11"/>
            <p:cNvSpPr/>
            <p:nvPr/>
          </p:nvSpPr>
          <p:spPr>
            <a:xfrm>
              <a:off x="386025" y="372885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39" name="Google Shape;139;p11"/>
            <p:cNvSpPr/>
            <p:nvPr/>
          </p:nvSpPr>
          <p:spPr>
            <a:xfrm>
              <a:off x="386025" y="435697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40" name="Google Shape;140;p11"/>
            <p:cNvSpPr/>
            <p:nvPr/>
          </p:nvSpPr>
          <p:spPr>
            <a:xfrm>
              <a:off x="386025" y="247260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41" name="Google Shape;141;p11"/>
            <p:cNvSpPr/>
            <p:nvPr/>
          </p:nvSpPr>
          <p:spPr>
            <a:xfrm>
              <a:off x="386025" y="310072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42" name="Google Shape;142;p11"/>
            <p:cNvSpPr/>
            <p:nvPr/>
          </p:nvSpPr>
          <p:spPr>
            <a:xfrm>
              <a:off x="386025" y="184447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cxnSp>
        <p:nvCxnSpPr>
          <p:cNvPr id="143" name="Google Shape;143;p11"/>
          <p:cNvCxnSpPr/>
          <p:nvPr/>
        </p:nvCxnSpPr>
        <p:spPr>
          <a:xfrm>
            <a:off x="719875" y="231775"/>
            <a:ext cx="0" cy="4684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4" name="Google Shape;144;p11"/>
          <p:cNvSpPr txBox="1"/>
          <p:nvPr>
            <p:ph hasCustomPrompt="1" type="title"/>
          </p:nvPr>
        </p:nvSpPr>
        <p:spPr>
          <a:xfrm>
            <a:off x="3374275" y="2968100"/>
            <a:ext cx="4847400" cy="103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45" name="Google Shape;145;p11"/>
          <p:cNvSpPr txBox="1"/>
          <p:nvPr>
            <p:ph idx="1" type="subTitle"/>
          </p:nvPr>
        </p:nvSpPr>
        <p:spPr>
          <a:xfrm>
            <a:off x="3374275" y="3931700"/>
            <a:ext cx="4847400" cy="49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46" name="Google Shape;146;p11"/>
          <p:cNvSpPr/>
          <p:nvPr>
            <p:ph idx="2" type="pic"/>
          </p:nvPr>
        </p:nvSpPr>
        <p:spPr>
          <a:xfrm>
            <a:off x="971250" y="665600"/>
            <a:ext cx="7201500" cy="1964100"/>
          </a:xfrm>
          <a:prstGeom prst="rect">
            <a:avLst/>
          </a:prstGeom>
          <a:noFill/>
          <a:ln cap="rnd" cmpd="sng" w="1143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1_1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13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3"/>
          <p:cNvSpPr/>
          <p:nvPr/>
        </p:nvSpPr>
        <p:spPr>
          <a:xfrm>
            <a:off x="198225" y="221925"/>
            <a:ext cx="8757900" cy="4692300"/>
          </a:xfrm>
          <a:prstGeom prst="rect">
            <a:avLst/>
          </a:prstGeom>
          <a:solidFill>
            <a:srgbClr val="DACBB6">
              <a:alpha val="486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151" name="Google Shape;151;p13"/>
          <p:cNvGrpSpPr/>
          <p:nvPr/>
        </p:nvGrpSpPr>
        <p:grpSpPr>
          <a:xfrm>
            <a:off x="358550" y="593475"/>
            <a:ext cx="187800" cy="3956550"/>
            <a:chOff x="386025" y="588225"/>
            <a:chExt cx="187800" cy="3956550"/>
          </a:xfrm>
        </p:grpSpPr>
        <p:sp>
          <p:nvSpPr>
            <p:cNvPr id="152" name="Google Shape;152;p13"/>
            <p:cNvSpPr/>
            <p:nvPr/>
          </p:nvSpPr>
          <p:spPr>
            <a:xfrm>
              <a:off x="386025" y="58822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53" name="Google Shape;153;p13"/>
            <p:cNvSpPr/>
            <p:nvPr/>
          </p:nvSpPr>
          <p:spPr>
            <a:xfrm>
              <a:off x="386025" y="121635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54" name="Google Shape;154;p13"/>
            <p:cNvSpPr/>
            <p:nvPr/>
          </p:nvSpPr>
          <p:spPr>
            <a:xfrm>
              <a:off x="386025" y="372885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55" name="Google Shape;155;p13"/>
            <p:cNvSpPr/>
            <p:nvPr/>
          </p:nvSpPr>
          <p:spPr>
            <a:xfrm>
              <a:off x="386025" y="435697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56" name="Google Shape;156;p13"/>
            <p:cNvSpPr/>
            <p:nvPr/>
          </p:nvSpPr>
          <p:spPr>
            <a:xfrm>
              <a:off x="386025" y="247260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57" name="Google Shape;157;p13"/>
            <p:cNvSpPr/>
            <p:nvPr/>
          </p:nvSpPr>
          <p:spPr>
            <a:xfrm>
              <a:off x="386025" y="310072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58" name="Google Shape;158;p13"/>
            <p:cNvSpPr/>
            <p:nvPr/>
          </p:nvSpPr>
          <p:spPr>
            <a:xfrm>
              <a:off x="386025" y="184447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cxnSp>
        <p:nvCxnSpPr>
          <p:cNvPr id="159" name="Google Shape;159;p13"/>
          <p:cNvCxnSpPr/>
          <p:nvPr/>
        </p:nvCxnSpPr>
        <p:spPr>
          <a:xfrm>
            <a:off x="719875" y="231775"/>
            <a:ext cx="0" cy="4684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0" name="Google Shape;160;p1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1" name="Google Shape;161;p13"/>
          <p:cNvSpPr txBox="1"/>
          <p:nvPr>
            <p:ph idx="1" type="subTitle"/>
          </p:nvPr>
        </p:nvSpPr>
        <p:spPr>
          <a:xfrm>
            <a:off x="1120288" y="2130902"/>
            <a:ext cx="2305500" cy="65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13"/>
          <p:cNvSpPr txBox="1"/>
          <p:nvPr>
            <p:ph idx="2" type="subTitle"/>
          </p:nvPr>
        </p:nvSpPr>
        <p:spPr>
          <a:xfrm>
            <a:off x="1120288" y="3792300"/>
            <a:ext cx="2305500" cy="65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p13"/>
          <p:cNvSpPr txBox="1"/>
          <p:nvPr>
            <p:ph idx="3" type="subTitle"/>
          </p:nvPr>
        </p:nvSpPr>
        <p:spPr>
          <a:xfrm>
            <a:off x="3619400" y="3792300"/>
            <a:ext cx="2305500" cy="65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p13"/>
          <p:cNvSpPr txBox="1"/>
          <p:nvPr>
            <p:ph idx="4" type="subTitle"/>
          </p:nvPr>
        </p:nvSpPr>
        <p:spPr>
          <a:xfrm>
            <a:off x="3619400" y="2130902"/>
            <a:ext cx="2305500" cy="65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5" name="Google Shape;165;p13"/>
          <p:cNvSpPr txBox="1"/>
          <p:nvPr>
            <p:ph hasCustomPrompt="1" idx="5" type="title"/>
          </p:nvPr>
        </p:nvSpPr>
        <p:spPr>
          <a:xfrm>
            <a:off x="1126938" y="1202400"/>
            <a:ext cx="901200" cy="5082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66" name="Google Shape;166;p13"/>
          <p:cNvSpPr txBox="1"/>
          <p:nvPr>
            <p:ph hasCustomPrompt="1" idx="6" type="title"/>
          </p:nvPr>
        </p:nvSpPr>
        <p:spPr>
          <a:xfrm>
            <a:off x="3619400" y="2863725"/>
            <a:ext cx="901200" cy="5082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67" name="Google Shape;167;p13"/>
          <p:cNvSpPr txBox="1"/>
          <p:nvPr>
            <p:ph hasCustomPrompt="1" idx="7" type="title"/>
          </p:nvPr>
        </p:nvSpPr>
        <p:spPr>
          <a:xfrm>
            <a:off x="1120288" y="2863725"/>
            <a:ext cx="901200" cy="5082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68" name="Google Shape;168;p13"/>
          <p:cNvSpPr txBox="1"/>
          <p:nvPr>
            <p:ph hasCustomPrompt="1" idx="8" type="title"/>
          </p:nvPr>
        </p:nvSpPr>
        <p:spPr>
          <a:xfrm>
            <a:off x="3626050" y="1202400"/>
            <a:ext cx="901200" cy="5082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69" name="Google Shape;169;p13"/>
          <p:cNvSpPr txBox="1"/>
          <p:nvPr>
            <p:ph idx="9" type="subTitle"/>
          </p:nvPr>
        </p:nvSpPr>
        <p:spPr>
          <a:xfrm>
            <a:off x="6118500" y="3792300"/>
            <a:ext cx="2305500" cy="65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13"/>
          <p:cNvSpPr txBox="1"/>
          <p:nvPr>
            <p:ph idx="13" type="subTitle"/>
          </p:nvPr>
        </p:nvSpPr>
        <p:spPr>
          <a:xfrm>
            <a:off x="6118500" y="2130902"/>
            <a:ext cx="2305500" cy="65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1" name="Google Shape;171;p13"/>
          <p:cNvSpPr txBox="1"/>
          <p:nvPr>
            <p:ph hasCustomPrompt="1" idx="14" type="title"/>
          </p:nvPr>
        </p:nvSpPr>
        <p:spPr>
          <a:xfrm>
            <a:off x="6118500" y="2863725"/>
            <a:ext cx="901200" cy="5082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72" name="Google Shape;172;p13"/>
          <p:cNvSpPr txBox="1"/>
          <p:nvPr>
            <p:ph hasCustomPrompt="1" idx="15" type="title"/>
          </p:nvPr>
        </p:nvSpPr>
        <p:spPr>
          <a:xfrm>
            <a:off x="6125150" y="1202400"/>
            <a:ext cx="901200" cy="5082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73" name="Google Shape;173;p13"/>
          <p:cNvSpPr txBox="1"/>
          <p:nvPr>
            <p:ph idx="16" type="subTitle"/>
          </p:nvPr>
        </p:nvSpPr>
        <p:spPr>
          <a:xfrm>
            <a:off x="1120288" y="1634400"/>
            <a:ext cx="23055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9pPr>
          </a:lstStyle>
          <a:p/>
        </p:txBody>
      </p:sp>
      <p:sp>
        <p:nvSpPr>
          <p:cNvPr id="174" name="Google Shape;174;p13"/>
          <p:cNvSpPr txBox="1"/>
          <p:nvPr>
            <p:ph idx="17" type="subTitle"/>
          </p:nvPr>
        </p:nvSpPr>
        <p:spPr>
          <a:xfrm>
            <a:off x="1120288" y="3295801"/>
            <a:ext cx="23055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9pPr>
          </a:lstStyle>
          <a:p/>
        </p:txBody>
      </p:sp>
      <p:sp>
        <p:nvSpPr>
          <p:cNvPr id="175" name="Google Shape;175;p13"/>
          <p:cNvSpPr txBox="1"/>
          <p:nvPr>
            <p:ph idx="18" type="subTitle"/>
          </p:nvPr>
        </p:nvSpPr>
        <p:spPr>
          <a:xfrm>
            <a:off x="3619400" y="3295801"/>
            <a:ext cx="23055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9pPr>
          </a:lstStyle>
          <a:p/>
        </p:txBody>
      </p:sp>
      <p:sp>
        <p:nvSpPr>
          <p:cNvPr id="176" name="Google Shape;176;p13"/>
          <p:cNvSpPr txBox="1"/>
          <p:nvPr>
            <p:ph idx="19" type="subTitle"/>
          </p:nvPr>
        </p:nvSpPr>
        <p:spPr>
          <a:xfrm>
            <a:off x="3619400" y="1634400"/>
            <a:ext cx="23055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9pPr>
          </a:lstStyle>
          <a:p/>
        </p:txBody>
      </p:sp>
      <p:sp>
        <p:nvSpPr>
          <p:cNvPr id="177" name="Google Shape;177;p13"/>
          <p:cNvSpPr txBox="1"/>
          <p:nvPr>
            <p:ph idx="20" type="subTitle"/>
          </p:nvPr>
        </p:nvSpPr>
        <p:spPr>
          <a:xfrm>
            <a:off x="6118500" y="3295801"/>
            <a:ext cx="23055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9pPr>
          </a:lstStyle>
          <a:p/>
        </p:txBody>
      </p:sp>
      <p:sp>
        <p:nvSpPr>
          <p:cNvPr id="178" name="Google Shape;178;p13"/>
          <p:cNvSpPr txBox="1"/>
          <p:nvPr>
            <p:ph idx="21" type="subTitle"/>
          </p:nvPr>
        </p:nvSpPr>
        <p:spPr>
          <a:xfrm>
            <a:off x="6118500" y="1634400"/>
            <a:ext cx="23055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14"/>
          <p:cNvPicPr preferRelativeResize="0"/>
          <p:nvPr/>
        </p:nvPicPr>
        <p:blipFill rotWithShape="1">
          <a:blip r:embed="rId2">
            <a:alphaModFix amt="20000"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4"/>
          <p:cNvSpPr/>
          <p:nvPr/>
        </p:nvSpPr>
        <p:spPr>
          <a:xfrm>
            <a:off x="198225" y="221925"/>
            <a:ext cx="8757900" cy="4692300"/>
          </a:xfrm>
          <a:prstGeom prst="rect">
            <a:avLst/>
          </a:prstGeom>
          <a:solidFill>
            <a:srgbClr val="DACBB6">
              <a:alpha val="486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182" name="Google Shape;182;p14"/>
          <p:cNvGrpSpPr/>
          <p:nvPr/>
        </p:nvGrpSpPr>
        <p:grpSpPr>
          <a:xfrm>
            <a:off x="358550" y="593475"/>
            <a:ext cx="187800" cy="3956550"/>
            <a:chOff x="386025" y="588225"/>
            <a:chExt cx="187800" cy="3956550"/>
          </a:xfrm>
        </p:grpSpPr>
        <p:sp>
          <p:nvSpPr>
            <p:cNvPr id="183" name="Google Shape;183;p14"/>
            <p:cNvSpPr/>
            <p:nvPr/>
          </p:nvSpPr>
          <p:spPr>
            <a:xfrm>
              <a:off x="386025" y="58822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84" name="Google Shape;184;p14"/>
            <p:cNvSpPr/>
            <p:nvPr/>
          </p:nvSpPr>
          <p:spPr>
            <a:xfrm>
              <a:off x="386025" y="121635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85" name="Google Shape;185;p14"/>
            <p:cNvSpPr/>
            <p:nvPr/>
          </p:nvSpPr>
          <p:spPr>
            <a:xfrm>
              <a:off x="386025" y="372885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86" name="Google Shape;186;p14"/>
            <p:cNvSpPr/>
            <p:nvPr/>
          </p:nvSpPr>
          <p:spPr>
            <a:xfrm>
              <a:off x="386025" y="435697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87" name="Google Shape;187;p14"/>
            <p:cNvSpPr/>
            <p:nvPr/>
          </p:nvSpPr>
          <p:spPr>
            <a:xfrm>
              <a:off x="386025" y="247260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88" name="Google Shape;188;p14"/>
            <p:cNvSpPr/>
            <p:nvPr/>
          </p:nvSpPr>
          <p:spPr>
            <a:xfrm>
              <a:off x="386025" y="310072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89" name="Google Shape;189;p14"/>
            <p:cNvSpPr/>
            <p:nvPr/>
          </p:nvSpPr>
          <p:spPr>
            <a:xfrm>
              <a:off x="386025" y="184447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cxnSp>
        <p:nvCxnSpPr>
          <p:cNvPr id="190" name="Google Shape;190;p14"/>
          <p:cNvCxnSpPr/>
          <p:nvPr/>
        </p:nvCxnSpPr>
        <p:spPr>
          <a:xfrm>
            <a:off x="719875" y="231775"/>
            <a:ext cx="0" cy="4684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1" name="Google Shape;191;p14"/>
          <p:cNvSpPr txBox="1"/>
          <p:nvPr>
            <p:ph type="title"/>
          </p:nvPr>
        </p:nvSpPr>
        <p:spPr>
          <a:xfrm>
            <a:off x="5093175" y="3459825"/>
            <a:ext cx="3087900" cy="52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92" name="Google Shape;192;p14"/>
          <p:cNvSpPr txBox="1"/>
          <p:nvPr>
            <p:ph idx="1" type="subTitle"/>
          </p:nvPr>
        </p:nvSpPr>
        <p:spPr>
          <a:xfrm>
            <a:off x="5093150" y="1157775"/>
            <a:ext cx="3087900" cy="2302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93" name="Google Shape;193;p14"/>
          <p:cNvSpPr/>
          <p:nvPr>
            <p:ph idx="2" type="pic"/>
          </p:nvPr>
        </p:nvSpPr>
        <p:spPr>
          <a:xfrm>
            <a:off x="1288375" y="996900"/>
            <a:ext cx="3087900" cy="3149700"/>
          </a:xfrm>
          <a:prstGeom prst="rect">
            <a:avLst/>
          </a:prstGeom>
          <a:noFill/>
          <a:ln cap="flat" cmpd="sng" w="1143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9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15"/>
          <p:cNvPicPr preferRelativeResize="0"/>
          <p:nvPr/>
        </p:nvPicPr>
        <p:blipFill rotWithShape="1">
          <a:blip r:embed="rId2">
            <a:alphaModFix amt="20000"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5"/>
          <p:cNvSpPr/>
          <p:nvPr/>
        </p:nvSpPr>
        <p:spPr>
          <a:xfrm>
            <a:off x="198225" y="221925"/>
            <a:ext cx="8757900" cy="4692300"/>
          </a:xfrm>
          <a:prstGeom prst="rect">
            <a:avLst/>
          </a:prstGeom>
          <a:solidFill>
            <a:srgbClr val="DACBB6">
              <a:alpha val="486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197" name="Google Shape;197;p15"/>
          <p:cNvGrpSpPr/>
          <p:nvPr/>
        </p:nvGrpSpPr>
        <p:grpSpPr>
          <a:xfrm>
            <a:off x="358550" y="593475"/>
            <a:ext cx="187800" cy="3956550"/>
            <a:chOff x="386025" y="588225"/>
            <a:chExt cx="187800" cy="3956550"/>
          </a:xfrm>
        </p:grpSpPr>
        <p:sp>
          <p:nvSpPr>
            <p:cNvPr id="198" name="Google Shape;198;p15"/>
            <p:cNvSpPr/>
            <p:nvPr/>
          </p:nvSpPr>
          <p:spPr>
            <a:xfrm>
              <a:off x="386025" y="58822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99" name="Google Shape;199;p15"/>
            <p:cNvSpPr/>
            <p:nvPr/>
          </p:nvSpPr>
          <p:spPr>
            <a:xfrm>
              <a:off x="386025" y="121635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00" name="Google Shape;200;p15"/>
            <p:cNvSpPr/>
            <p:nvPr/>
          </p:nvSpPr>
          <p:spPr>
            <a:xfrm>
              <a:off x="386025" y="372885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01" name="Google Shape;201;p15"/>
            <p:cNvSpPr/>
            <p:nvPr/>
          </p:nvSpPr>
          <p:spPr>
            <a:xfrm>
              <a:off x="386025" y="435697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02" name="Google Shape;202;p15"/>
            <p:cNvSpPr/>
            <p:nvPr/>
          </p:nvSpPr>
          <p:spPr>
            <a:xfrm>
              <a:off x="386025" y="247260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03" name="Google Shape;203;p15"/>
            <p:cNvSpPr/>
            <p:nvPr/>
          </p:nvSpPr>
          <p:spPr>
            <a:xfrm>
              <a:off x="386025" y="310072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04" name="Google Shape;204;p15"/>
            <p:cNvSpPr/>
            <p:nvPr/>
          </p:nvSpPr>
          <p:spPr>
            <a:xfrm>
              <a:off x="386025" y="184447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cxnSp>
        <p:nvCxnSpPr>
          <p:cNvPr id="205" name="Google Shape;205;p15"/>
          <p:cNvCxnSpPr/>
          <p:nvPr/>
        </p:nvCxnSpPr>
        <p:spPr>
          <a:xfrm>
            <a:off x="719875" y="231775"/>
            <a:ext cx="0" cy="4684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6" name="Google Shape;206;p15"/>
          <p:cNvSpPr txBox="1"/>
          <p:nvPr>
            <p:ph type="title"/>
          </p:nvPr>
        </p:nvSpPr>
        <p:spPr>
          <a:xfrm>
            <a:off x="4911175" y="1215388"/>
            <a:ext cx="3519600" cy="174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7" name="Google Shape;207;p15"/>
          <p:cNvSpPr txBox="1"/>
          <p:nvPr>
            <p:ph idx="1" type="subTitle"/>
          </p:nvPr>
        </p:nvSpPr>
        <p:spPr>
          <a:xfrm>
            <a:off x="4911175" y="2960013"/>
            <a:ext cx="3519600" cy="9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8" name="Google Shape;208;p15"/>
          <p:cNvSpPr/>
          <p:nvPr>
            <p:ph idx="2" type="pic"/>
          </p:nvPr>
        </p:nvSpPr>
        <p:spPr>
          <a:xfrm>
            <a:off x="942775" y="773738"/>
            <a:ext cx="2309400" cy="1605000"/>
          </a:xfrm>
          <a:prstGeom prst="rect">
            <a:avLst/>
          </a:prstGeom>
          <a:noFill/>
          <a:ln cap="flat" cmpd="sng" w="1143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209" name="Google Shape;209;p15"/>
          <p:cNvSpPr/>
          <p:nvPr>
            <p:ph idx="3" type="pic"/>
          </p:nvPr>
        </p:nvSpPr>
        <p:spPr>
          <a:xfrm>
            <a:off x="2449325" y="2060050"/>
            <a:ext cx="1918200" cy="2309700"/>
          </a:xfrm>
          <a:prstGeom prst="rect">
            <a:avLst/>
          </a:prstGeom>
          <a:noFill/>
          <a:ln cap="flat" cmpd="sng" w="1143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9_1"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16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16"/>
          <p:cNvSpPr/>
          <p:nvPr/>
        </p:nvSpPr>
        <p:spPr>
          <a:xfrm>
            <a:off x="198225" y="221925"/>
            <a:ext cx="8757900" cy="4692300"/>
          </a:xfrm>
          <a:prstGeom prst="rect">
            <a:avLst/>
          </a:prstGeom>
          <a:solidFill>
            <a:srgbClr val="DACBB6">
              <a:alpha val="486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213" name="Google Shape;213;p16"/>
          <p:cNvGrpSpPr/>
          <p:nvPr/>
        </p:nvGrpSpPr>
        <p:grpSpPr>
          <a:xfrm>
            <a:off x="358550" y="593475"/>
            <a:ext cx="187800" cy="3956550"/>
            <a:chOff x="386025" y="588225"/>
            <a:chExt cx="187800" cy="3956550"/>
          </a:xfrm>
        </p:grpSpPr>
        <p:sp>
          <p:nvSpPr>
            <p:cNvPr id="214" name="Google Shape;214;p16"/>
            <p:cNvSpPr/>
            <p:nvPr/>
          </p:nvSpPr>
          <p:spPr>
            <a:xfrm>
              <a:off x="386025" y="58822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15" name="Google Shape;215;p16"/>
            <p:cNvSpPr/>
            <p:nvPr/>
          </p:nvSpPr>
          <p:spPr>
            <a:xfrm>
              <a:off x="386025" y="121635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16" name="Google Shape;216;p16"/>
            <p:cNvSpPr/>
            <p:nvPr/>
          </p:nvSpPr>
          <p:spPr>
            <a:xfrm>
              <a:off x="386025" y="372885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17" name="Google Shape;217;p16"/>
            <p:cNvSpPr/>
            <p:nvPr/>
          </p:nvSpPr>
          <p:spPr>
            <a:xfrm>
              <a:off x="386025" y="435697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18" name="Google Shape;218;p16"/>
            <p:cNvSpPr/>
            <p:nvPr/>
          </p:nvSpPr>
          <p:spPr>
            <a:xfrm>
              <a:off x="386025" y="247260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19" name="Google Shape;219;p16"/>
            <p:cNvSpPr/>
            <p:nvPr/>
          </p:nvSpPr>
          <p:spPr>
            <a:xfrm>
              <a:off x="386025" y="310072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20" name="Google Shape;220;p16"/>
            <p:cNvSpPr/>
            <p:nvPr/>
          </p:nvSpPr>
          <p:spPr>
            <a:xfrm>
              <a:off x="386025" y="184447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cxnSp>
        <p:nvCxnSpPr>
          <p:cNvPr id="221" name="Google Shape;221;p16"/>
          <p:cNvCxnSpPr/>
          <p:nvPr/>
        </p:nvCxnSpPr>
        <p:spPr>
          <a:xfrm>
            <a:off x="719875" y="231775"/>
            <a:ext cx="0" cy="4684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2" name="Google Shape;222;p1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9_1_1"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17"/>
          <p:cNvPicPr preferRelativeResize="0"/>
          <p:nvPr/>
        </p:nvPicPr>
        <p:blipFill rotWithShape="1">
          <a:blip r:embed="rId2">
            <a:alphaModFix amt="20000"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17"/>
          <p:cNvSpPr/>
          <p:nvPr/>
        </p:nvSpPr>
        <p:spPr>
          <a:xfrm>
            <a:off x="198225" y="221925"/>
            <a:ext cx="8757900" cy="4692300"/>
          </a:xfrm>
          <a:prstGeom prst="rect">
            <a:avLst/>
          </a:prstGeom>
          <a:solidFill>
            <a:srgbClr val="DACBB6">
              <a:alpha val="486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226" name="Google Shape;226;p17"/>
          <p:cNvGrpSpPr/>
          <p:nvPr/>
        </p:nvGrpSpPr>
        <p:grpSpPr>
          <a:xfrm>
            <a:off x="358550" y="593475"/>
            <a:ext cx="187800" cy="3956550"/>
            <a:chOff x="386025" y="588225"/>
            <a:chExt cx="187800" cy="3956550"/>
          </a:xfrm>
        </p:grpSpPr>
        <p:sp>
          <p:nvSpPr>
            <p:cNvPr id="227" name="Google Shape;227;p17"/>
            <p:cNvSpPr/>
            <p:nvPr/>
          </p:nvSpPr>
          <p:spPr>
            <a:xfrm>
              <a:off x="386025" y="58822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28" name="Google Shape;228;p17"/>
            <p:cNvSpPr/>
            <p:nvPr/>
          </p:nvSpPr>
          <p:spPr>
            <a:xfrm>
              <a:off x="386025" y="121635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29" name="Google Shape;229;p17"/>
            <p:cNvSpPr/>
            <p:nvPr/>
          </p:nvSpPr>
          <p:spPr>
            <a:xfrm>
              <a:off x="386025" y="372885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30" name="Google Shape;230;p17"/>
            <p:cNvSpPr/>
            <p:nvPr/>
          </p:nvSpPr>
          <p:spPr>
            <a:xfrm>
              <a:off x="386025" y="435697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31" name="Google Shape;231;p17"/>
            <p:cNvSpPr/>
            <p:nvPr/>
          </p:nvSpPr>
          <p:spPr>
            <a:xfrm>
              <a:off x="386025" y="247260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32" name="Google Shape;232;p17"/>
            <p:cNvSpPr/>
            <p:nvPr/>
          </p:nvSpPr>
          <p:spPr>
            <a:xfrm>
              <a:off x="386025" y="310072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33" name="Google Shape;233;p17"/>
            <p:cNvSpPr/>
            <p:nvPr/>
          </p:nvSpPr>
          <p:spPr>
            <a:xfrm>
              <a:off x="386025" y="184447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cxnSp>
        <p:nvCxnSpPr>
          <p:cNvPr id="234" name="Google Shape;234;p17"/>
          <p:cNvCxnSpPr/>
          <p:nvPr/>
        </p:nvCxnSpPr>
        <p:spPr>
          <a:xfrm>
            <a:off x="719875" y="231775"/>
            <a:ext cx="0" cy="4684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5" name="Google Shape;235;p1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4"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18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18"/>
          <p:cNvSpPr/>
          <p:nvPr/>
        </p:nvSpPr>
        <p:spPr>
          <a:xfrm>
            <a:off x="198225" y="221925"/>
            <a:ext cx="8757900" cy="4692300"/>
          </a:xfrm>
          <a:prstGeom prst="rect">
            <a:avLst/>
          </a:prstGeom>
          <a:solidFill>
            <a:srgbClr val="DACBB6">
              <a:alpha val="486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239" name="Google Shape;239;p18"/>
          <p:cNvGrpSpPr/>
          <p:nvPr/>
        </p:nvGrpSpPr>
        <p:grpSpPr>
          <a:xfrm>
            <a:off x="358550" y="593475"/>
            <a:ext cx="187800" cy="3956550"/>
            <a:chOff x="386025" y="588225"/>
            <a:chExt cx="187800" cy="3956550"/>
          </a:xfrm>
        </p:grpSpPr>
        <p:sp>
          <p:nvSpPr>
            <p:cNvPr id="240" name="Google Shape;240;p18"/>
            <p:cNvSpPr/>
            <p:nvPr/>
          </p:nvSpPr>
          <p:spPr>
            <a:xfrm>
              <a:off x="386025" y="58822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41" name="Google Shape;241;p18"/>
            <p:cNvSpPr/>
            <p:nvPr/>
          </p:nvSpPr>
          <p:spPr>
            <a:xfrm>
              <a:off x="386025" y="121635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42" name="Google Shape;242;p18"/>
            <p:cNvSpPr/>
            <p:nvPr/>
          </p:nvSpPr>
          <p:spPr>
            <a:xfrm>
              <a:off x="386025" y="372885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43" name="Google Shape;243;p18"/>
            <p:cNvSpPr/>
            <p:nvPr/>
          </p:nvSpPr>
          <p:spPr>
            <a:xfrm>
              <a:off x="386025" y="435697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44" name="Google Shape;244;p18"/>
            <p:cNvSpPr/>
            <p:nvPr/>
          </p:nvSpPr>
          <p:spPr>
            <a:xfrm>
              <a:off x="386025" y="247260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45" name="Google Shape;245;p18"/>
            <p:cNvSpPr/>
            <p:nvPr/>
          </p:nvSpPr>
          <p:spPr>
            <a:xfrm>
              <a:off x="386025" y="310072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46" name="Google Shape;246;p18"/>
            <p:cNvSpPr/>
            <p:nvPr/>
          </p:nvSpPr>
          <p:spPr>
            <a:xfrm>
              <a:off x="386025" y="184447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cxnSp>
        <p:nvCxnSpPr>
          <p:cNvPr id="247" name="Google Shape;247;p18"/>
          <p:cNvCxnSpPr/>
          <p:nvPr/>
        </p:nvCxnSpPr>
        <p:spPr>
          <a:xfrm>
            <a:off x="719875" y="231775"/>
            <a:ext cx="0" cy="4684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8" name="Google Shape;248;p18"/>
          <p:cNvSpPr txBox="1"/>
          <p:nvPr>
            <p:ph type="title"/>
          </p:nvPr>
        </p:nvSpPr>
        <p:spPr>
          <a:xfrm>
            <a:off x="938975" y="2009950"/>
            <a:ext cx="3378900" cy="620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9" name="Google Shape;249;p18"/>
          <p:cNvSpPr txBox="1"/>
          <p:nvPr>
            <p:ph idx="1" type="subTitle"/>
          </p:nvPr>
        </p:nvSpPr>
        <p:spPr>
          <a:xfrm>
            <a:off x="938975" y="2630450"/>
            <a:ext cx="3378900" cy="9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4_1"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19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19"/>
          <p:cNvSpPr/>
          <p:nvPr/>
        </p:nvSpPr>
        <p:spPr>
          <a:xfrm>
            <a:off x="198225" y="221925"/>
            <a:ext cx="8757900" cy="4692300"/>
          </a:xfrm>
          <a:prstGeom prst="rect">
            <a:avLst/>
          </a:prstGeom>
          <a:solidFill>
            <a:srgbClr val="DACBB6">
              <a:alpha val="486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253" name="Google Shape;253;p19"/>
          <p:cNvGrpSpPr/>
          <p:nvPr/>
        </p:nvGrpSpPr>
        <p:grpSpPr>
          <a:xfrm>
            <a:off x="358550" y="593475"/>
            <a:ext cx="187800" cy="3956550"/>
            <a:chOff x="386025" y="588225"/>
            <a:chExt cx="187800" cy="3956550"/>
          </a:xfrm>
        </p:grpSpPr>
        <p:sp>
          <p:nvSpPr>
            <p:cNvPr id="254" name="Google Shape;254;p19"/>
            <p:cNvSpPr/>
            <p:nvPr/>
          </p:nvSpPr>
          <p:spPr>
            <a:xfrm>
              <a:off x="386025" y="58822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55" name="Google Shape;255;p19"/>
            <p:cNvSpPr/>
            <p:nvPr/>
          </p:nvSpPr>
          <p:spPr>
            <a:xfrm>
              <a:off x="386025" y="121635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56" name="Google Shape;256;p19"/>
            <p:cNvSpPr/>
            <p:nvPr/>
          </p:nvSpPr>
          <p:spPr>
            <a:xfrm>
              <a:off x="386025" y="372885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57" name="Google Shape;257;p19"/>
            <p:cNvSpPr/>
            <p:nvPr/>
          </p:nvSpPr>
          <p:spPr>
            <a:xfrm>
              <a:off x="386025" y="435697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58" name="Google Shape;258;p19"/>
            <p:cNvSpPr/>
            <p:nvPr/>
          </p:nvSpPr>
          <p:spPr>
            <a:xfrm>
              <a:off x="386025" y="247260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59" name="Google Shape;259;p19"/>
            <p:cNvSpPr/>
            <p:nvPr/>
          </p:nvSpPr>
          <p:spPr>
            <a:xfrm>
              <a:off x="386025" y="310072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60" name="Google Shape;260;p19"/>
            <p:cNvSpPr/>
            <p:nvPr/>
          </p:nvSpPr>
          <p:spPr>
            <a:xfrm>
              <a:off x="386025" y="184447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cxnSp>
        <p:nvCxnSpPr>
          <p:cNvPr id="261" name="Google Shape;261;p19"/>
          <p:cNvCxnSpPr/>
          <p:nvPr/>
        </p:nvCxnSpPr>
        <p:spPr>
          <a:xfrm>
            <a:off x="719875" y="231775"/>
            <a:ext cx="0" cy="4684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2" name="Google Shape;262;p1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3" name="Google Shape;263;p19"/>
          <p:cNvSpPr txBox="1"/>
          <p:nvPr>
            <p:ph idx="1" type="body"/>
          </p:nvPr>
        </p:nvSpPr>
        <p:spPr>
          <a:xfrm>
            <a:off x="720000" y="1215750"/>
            <a:ext cx="7704000" cy="339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ssistant Light"/>
              <a:buChar char="○"/>
              <a:defRPr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indent="-3048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C800"/>
              </a:buClr>
              <a:buSzPts val="1200"/>
              <a:buFont typeface="Nunito Light"/>
              <a:buChar char="■"/>
              <a:defRPr/>
            </a:lvl3pPr>
            <a:lvl4pPr indent="-3048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C800"/>
              </a:buClr>
              <a:buSzPts val="1200"/>
              <a:buFont typeface="Nunito Light"/>
              <a:buChar char="●"/>
              <a:defRPr/>
            </a:lvl4pPr>
            <a:lvl5pPr indent="-3048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Nunito Light"/>
              <a:buChar char="○"/>
              <a:defRPr/>
            </a:lvl5pPr>
            <a:lvl6pPr indent="-3048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Nunito Light"/>
              <a:buChar char="■"/>
              <a:defRPr/>
            </a:lvl6pPr>
            <a:lvl7pPr indent="-3048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Nunito Light"/>
              <a:buChar char="●"/>
              <a:defRPr/>
            </a:lvl7pPr>
            <a:lvl8pPr indent="-3048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Nunito Light"/>
              <a:buChar char="○"/>
              <a:defRPr/>
            </a:lvl8pPr>
            <a:lvl9pPr indent="-3048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Nunito Ligh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6"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20"/>
          <p:cNvPicPr preferRelativeResize="0"/>
          <p:nvPr/>
        </p:nvPicPr>
        <p:blipFill rotWithShape="1">
          <a:blip r:embed="rId2">
            <a:alphaModFix amt="20000"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20"/>
          <p:cNvSpPr/>
          <p:nvPr/>
        </p:nvSpPr>
        <p:spPr>
          <a:xfrm>
            <a:off x="198225" y="221925"/>
            <a:ext cx="8757900" cy="4692300"/>
          </a:xfrm>
          <a:prstGeom prst="rect">
            <a:avLst/>
          </a:prstGeom>
          <a:solidFill>
            <a:srgbClr val="DACBB6">
              <a:alpha val="486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267" name="Google Shape;267;p20"/>
          <p:cNvGrpSpPr/>
          <p:nvPr/>
        </p:nvGrpSpPr>
        <p:grpSpPr>
          <a:xfrm>
            <a:off x="358550" y="593475"/>
            <a:ext cx="187800" cy="3956550"/>
            <a:chOff x="386025" y="588225"/>
            <a:chExt cx="187800" cy="3956550"/>
          </a:xfrm>
        </p:grpSpPr>
        <p:sp>
          <p:nvSpPr>
            <p:cNvPr id="268" name="Google Shape;268;p20"/>
            <p:cNvSpPr/>
            <p:nvPr/>
          </p:nvSpPr>
          <p:spPr>
            <a:xfrm>
              <a:off x="386025" y="58822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69" name="Google Shape;269;p20"/>
            <p:cNvSpPr/>
            <p:nvPr/>
          </p:nvSpPr>
          <p:spPr>
            <a:xfrm>
              <a:off x="386025" y="121635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70" name="Google Shape;270;p20"/>
            <p:cNvSpPr/>
            <p:nvPr/>
          </p:nvSpPr>
          <p:spPr>
            <a:xfrm>
              <a:off x="386025" y="372885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71" name="Google Shape;271;p20"/>
            <p:cNvSpPr/>
            <p:nvPr/>
          </p:nvSpPr>
          <p:spPr>
            <a:xfrm>
              <a:off x="386025" y="435697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72" name="Google Shape;272;p20"/>
            <p:cNvSpPr/>
            <p:nvPr/>
          </p:nvSpPr>
          <p:spPr>
            <a:xfrm>
              <a:off x="386025" y="247260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73" name="Google Shape;273;p20"/>
            <p:cNvSpPr/>
            <p:nvPr/>
          </p:nvSpPr>
          <p:spPr>
            <a:xfrm>
              <a:off x="386025" y="310072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74" name="Google Shape;274;p20"/>
            <p:cNvSpPr/>
            <p:nvPr/>
          </p:nvSpPr>
          <p:spPr>
            <a:xfrm>
              <a:off x="386025" y="184447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cxnSp>
        <p:nvCxnSpPr>
          <p:cNvPr id="275" name="Google Shape;275;p20"/>
          <p:cNvCxnSpPr/>
          <p:nvPr/>
        </p:nvCxnSpPr>
        <p:spPr>
          <a:xfrm>
            <a:off x="719875" y="231775"/>
            <a:ext cx="0" cy="4684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6" name="Google Shape;276;p2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7" name="Google Shape;277;p20"/>
          <p:cNvSpPr txBox="1"/>
          <p:nvPr>
            <p:ph idx="1" type="subTitle"/>
          </p:nvPr>
        </p:nvSpPr>
        <p:spPr>
          <a:xfrm>
            <a:off x="937625" y="2980875"/>
            <a:ext cx="2175300" cy="92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8" name="Google Shape;278;p20"/>
          <p:cNvSpPr txBox="1"/>
          <p:nvPr>
            <p:ph idx="2" type="subTitle"/>
          </p:nvPr>
        </p:nvSpPr>
        <p:spPr>
          <a:xfrm>
            <a:off x="3484347" y="2980875"/>
            <a:ext cx="2175300" cy="92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9" name="Google Shape;279;p20"/>
          <p:cNvSpPr txBox="1"/>
          <p:nvPr>
            <p:ph idx="3" type="subTitle"/>
          </p:nvPr>
        </p:nvSpPr>
        <p:spPr>
          <a:xfrm>
            <a:off x="6031075" y="2980875"/>
            <a:ext cx="2175300" cy="92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0" name="Google Shape;280;p20"/>
          <p:cNvSpPr txBox="1"/>
          <p:nvPr>
            <p:ph idx="4" type="subTitle"/>
          </p:nvPr>
        </p:nvSpPr>
        <p:spPr>
          <a:xfrm>
            <a:off x="937625" y="2513175"/>
            <a:ext cx="2175300" cy="54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Roboto Serif SemiBold"/>
              <a:buNone/>
              <a:defRPr sz="26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Roboto Serif SemiBold"/>
              <a:buNone/>
              <a:defRPr sz="26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Roboto Serif SemiBold"/>
              <a:buNone/>
              <a:defRPr sz="26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Roboto Serif SemiBold"/>
              <a:buNone/>
              <a:defRPr sz="26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Roboto Serif SemiBold"/>
              <a:buNone/>
              <a:defRPr sz="26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Roboto Serif SemiBold"/>
              <a:buNone/>
              <a:defRPr sz="26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Roboto Serif SemiBold"/>
              <a:buNone/>
              <a:defRPr sz="26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Roboto Serif SemiBold"/>
              <a:buNone/>
              <a:defRPr sz="26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9pPr>
          </a:lstStyle>
          <a:p/>
        </p:txBody>
      </p:sp>
      <p:sp>
        <p:nvSpPr>
          <p:cNvPr id="281" name="Google Shape;281;p20"/>
          <p:cNvSpPr txBox="1"/>
          <p:nvPr>
            <p:ph idx="5" type="subTitle"/>
          </p:nvPr>
        </p:nvSpPr>
        <p:spPr>
          <a:xfrm>
            <a:off x="3484347" y="2513175"/>
            <a:ext cx="2175300" cy="54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Roboto Serif SemiBold"/>
              <a:buNone/>
              <a:defRPr sz="26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Roboto Serif SemiBold"/>
              <a:buNone/>
              <a:defRPr sz="26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Roboto Serif SemiBold"/>
              <a:buNone/>
              <a:defRPr sz="26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Roboto Serif SemiBold"/>
              <a:buNone/>
              <a:defRPr sz="26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Roboto Serif SemiBold"/>
              <a:buNone/>
              <a:defRPr sz="26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Roboto Serif SemiBold"/>
              <a:buNone/>
              <a:defRPr sz="26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Roboto Serif SemiBold"/>
              <a:buNone/>
              <a:defRPr sz="26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Roboto Serif SemiBold"/>
              <a:buNone/>
              <a:defRPr sz="26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9pPr>
          </a:lstStyle>
          <a:p/>
        </p:txBody>
      </p:sp>
      <p:sp>
        <p:nvSpPr>
          <p:cNvPr id="282" name="Google Shape;282;p20"/>
          <p:cNvSpPr txBox="1"/>
          <p:nvPr>
            <p:ph idx="6" type="subTitle"/>
          </p:nvPr>
        </p:nvSpPr>
        <p:spPr>
          <a:xfrm>
            <a:off x="6031075" y="2513175"/>
            <a:ext cx="2175300" cy="54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Roboto Serif SemiBold"/>
              <a:buNone/>
              <a:defRPr sz="26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Roboto Serif SemiBold"/>
              <a:buNone/>
              <a:defRPr sz="26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Roboto Serif SemiBold"/>
              <a:buNone/>
              <a:defRPr sz="26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Roboto Serif SemiBold"/>
              <a:buNone/>
              <a:defRPr sz="26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Roboto Serif SemiBold"/>
              <a:buNone/>
              <a:defRPr sz="26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Roboto Serif SemiBold"/>
              <a:buNone/>
              <a:defRPr sz="26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Roboto Serif SemiBold"/>
              <a:buNone/>
              <a:defRPr sz="26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Roboto Serif SemiBold"/>
              <a:buNone/>
              <a:defRPr sz="26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6_1"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Google Shape;284;p21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21"/>
          <p:cNvSpPr/>
          <p:nvPr/>
        </p:nvSpPr>
        <p:spPr>
          <a:xfrm>
            <a:off x="198225" y="221925"/>
            <a:ext cx="8757900" cy="4692300"/>
          </a:xfrm>
          <a:prstGeom prst="rect">
            <a:avLst/>
          </a:prstGeom>
          <a:solidFill>
            <a:srgbClr val="DACBB6">
              <a:alpha val="486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286" name="Google Shape;286;p21"/>
          <p:cNvGrpSpPr/>
          <p:nvPr/>
        </p:nvGrpSpPr>
        <p:grpSpPr>
          <a:xfrm>
            <a:off x="358550" y="593475"/>
            <a:ext cx="187800" cy="3956550"/>
            <a:chOff x="386025" y="588225"/>
            <a:chExt cx="187800" cy="3956550"/>
          </a:xfrm>
        </p:grpSpPr>
        <p:sp>
          <p:nvSpPr>
            <p:cNvPr id="287" name="Google Shape;287;p21"/>
            <p:cNvSpPr/>
            <p:nvPr/>
          </p:nvSpPr>
          <p:spPr>
            <a:xfrm>
              <a:off x="386025" y="58822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88" name="Google Shape;288;p21"/>
            <p:cNvSpPr/>
            <p:nvPr/>
          </p:nvSpPr>
          <p:spPr>
            <a:xfrm>
              <a:off x="386025" y="121635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89" name="Google Shape;289;p21"/>
            <p:cNvSpPr/>
            <p:nvPr/>
          </p:nvSpPr>
          <p:spPr>
            <a:xfrm>
              <a:off x="386025" y="372885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90" name="Google Shape;290;p21"/>
            <p:cNvSpPr/>
            <p:nvPr/>
          </p:nvSpPr>
          <p:spPr>
            <a:xfrm>
              <a:off x="386025" y="435697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91" name="Google Shape;291;p21"/>
            <p:cNvSpPr/>
            <p:nvPr/>
          </p:nvSpPr>
          <p:spPr>
            <a:xfrm>
              <a:off x="386025" y="247260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92" name="Google Shape;292;p21"/>
            <p:cNvSpPr/>
            <p:nvPr/>
          </p:nvSpPr>
          <p:spPr>
            <a:xfrm>
              <a:off x="386025" y="310072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93" name="Google Shape;293;p21"/>
            <p:cNvSpPr/>
            <p:nvPr/>
          </p:nvSpPr>
          <p:spPr>
            <a:xfrm>
              <a:off x="386025" y="184447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cxnSp>
        <p:nvCxnSpPr>
          <p:cNvPr id="294" name="Google Shape;294;p21"/>
          <p:cNvCxnSpPr/>
          <p:nvPr/>
        </p:nvCxnSpPr>
        <p:spPr>
          <a:xfrm>
            <a:off x="719875" y="231775"/>
            <a:ext cx="0" cy="4684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5" name="Google Shape;295;p2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6" name="Google Shape;296;p21"/>
          <p:cNvSpPr txBox="1"/>
          <p:nvPr>
            <p:ph idx="1" type="subTitle"/>
          </p:nvPr>
        </p:nvSpPr>
        <p:spPr>
          <a:xfrm>
            <a:off x="987000" y="1620705"/>
            <a:ext cx="7170000" cy="65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7" name="Google Shape;297;p21"/>
          <p:cNvSpPr txBox="1"/>
          <p:nvPr>
            <p:ph idx="2" type="subTitle"/>
          </p:nvPr>
        </p:nvSpPr>
        <p:spPr>
          <a:xfrm>
            <a:off x="987000" y="2721677"/>
            <a:ext cx="7170000" cy="65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8" name="Google Shape;298;p21"/>
          <p:cNvSpPr txBox="1"/>
          <p:nvPr>
            <p:ph idx="3" type="subTitle"/>
          </p:nvPr>
        </p:nvSpPr>
        <p:spPr>
          <a:xfrm>
            <a:off x="987000" y="3822650"/>
            <a:ext cx="7170000" cy="65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9" name="Google Shape;299;p21"/>
          <p:cNvSpPr txBox="1"/>
          <p:nvPr>
            <p:ph idx="4" type="subTitle"/>
          </p:nvPr>
        </p:nvSpPr>
        <p:spPr>
          <a:xfrm>
            <a:off x="987000" y="1242700"/>
            <a:ext cx="7170000" cy="530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9pPr>
          </a:lstStyle>
          <a:p/>
        </p:txBody>
      </p:sp>
      <p:sp>
        <p:nvSpPr>
          <p:cNvPr id="300" name="Google Shape;300;p21"/>
          <p:cNvSpPr txBox="1"/>
          <p:nvPr>
            <p:ph idx="5" type="subTitle"/>
          </p:nvPr>
        </p:nvSpPr>
        <p:spPr>
          <a:xfrm>
            <a:off x="987000" y="2346377"/>
            <a:ext cx="71700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9pPr>
          </a:lstStyle>
          <a:p/>
        </p:txBody>
      </p:sp>
      <p:sp>
        <p:nvSpPr>
          <p:cNvPr id="301" name="Google Shape;301;p21"/>
          <p:cNvSpPr txBox="1"/>
          <p:nvPr>
            <p:ph idx="6" type="subTitle"/>
          </p:nvPr>
        </p:nvSpPr>
        <p:spPr>
          <a:xfrm>
            <a:off x="987000" y="3447351"/>
            <a:ext cx="71700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2">
  <p:cSld name="CUSTOM_6_1_1"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Google Shape;303;p22"/>
          <p:cNvPicPr preferRelativeResize="0"/>
          <p:nvPr/>
        </p:nvPicPr>
        <p:blipFill rotWithShape="1">
          <a:blip r:embed="rId2">
            <a:alphaModFix amt="20000"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22"/>
          <p:cNvSpPr/>
          <p:nvPr/>
        </p:nvSpPr>
        <p:spPr>
          <a:xfrm>
            <a:off x="198225" y="221925"/>
            <a:ext cx="8757900" cy="4692300"/>
          </a:xfrm>
          <a:prstGeom prst="rect">
            <a:avLst/>
          </a:prstGeom>
          <a:solidFill>
            <a:srgbClr val="DACBB6">
              <a:alpha val="486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305" name="Google Shape;305;p22"/>
          <p:cNvGrpSpPr/>
          <p:nvPr/>
        </p:nvGrpSpPr>
        <p:grpSpPr>
          <a:xfrm>
            <a:off x="358550" y="593475"/>
            <a:ext cx="187800" cy="3956550"/>
            <a:chOff x="386025" y="588225"/>
            <a:chExt cx="187800" cy="3956550"/>
          </a:xfrm>
        </p:grpSpPr>
        <p:sp>
          <p:nvSpPr>
            <p:cNvPr id="306" name="Google Shape;306;p22"/>
            <p:cNvSpPr/>
            <p:nvPr/>
          </p:nvSpPr>
          <p:spPr>
            <a:xfrm>
              <a:off x="386025" y="58822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07" name="Google Shape;307;p22"/>
            <p:cNvSpPr/>
            <p:nvPr/>
          </p:nvSpPr>
          <p:spPr>
            <a:xfrm>
              <a:off x="386025" y="121635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08" name="Google Shape;308;p22"/>
            <p:cNvSpPr/>
            <p:nvPr/>
          </p:nvSpPr>
          <p:spPr>
            <a:xfrm>
              <a:off x="386025" y="372885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09" name="Google Shape;309;p22"/>
            <p:cNvSpPr/>
            <p:nvPr/>
          </p:nvSpPr>
          <p:spPr>
            <a:xfrm>
              <a:off x="386025" y="435697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10" name="Google Shape;310;p22"/>
            <p:cNvSpPr/>
            <p:nvPr/>
          </p:nvSpPr>
          <p:spPr>
            <a:xfrm>
              <a:off x="386025" y="247260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11" name="Google Shape;311;p22"/>
            <p:cNvSpPr/>
            <p:nvPr/>
          </p:nvSpPr>
          <p:spPr>
            <a:xfrm>
              <a:off x="386025" y="310072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12" name="Google Shape;312;p22"/>
            <p:cNvSpPr/>
            <p:nvPr/>
          </p:nvSpPr>
          <p:spPr>
            <a:xfrm>
              <a:off x="386025" y="184447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cxnSp>
        <p:nvCxnSpPr>
          <p:cNvPr id="313" name="Google Shape;313;p22"/>
          <p:cNvCxnSpPr/>
          <p:nvPr/>
        </p:nvCxnSpPr>
        <p:spPr>
          <a:xfrm>
            <a:off x="719875" y="231775"/>
            <a:ext cx="0" cy="4684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14" name="Google Shape;314;p22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5" name="Google Shape;315;p22"/>
          <p:cNvSpPr txBox="1"/>
          <p:nvPr>
            <p:ph idx="1" type="subTitle"/>
          </p:nvPr>
        </p:nvSpPr>
        <p:spPr>
          <a:xfrm>
            <a:off x="1441375" y="1566350"/>
            <a:ext cx="6989400" cy="68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6" name="Google Shape;316;p22"/>
          <p:cNvSpPr txBox="1"/>
          <p:nvPr>
            <p:ph idx="2" type="subTitle"/>
          </p:nvPr>
        </p:nvSpPr>
        <p:spPr>
          <a:xfrm>
            <a:off x="1441375" y="2744113"/>
            <a:ext cx="6989400" cy="68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7" name="Google Shape;317;p22"/>
          <p:cNvSpPr txBox="1"/>
          <p:nvPr>
            <p:ph idx="3" type="subTitle"/>
          </p:nvPr>
        </p:nvSpPr>
        <p:spPr>
          <a:xfrm>
            <a:off x="1441375" y="3921875"/>
            <a:ext cx="6989400" cy="68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8" name="Google Shape;318;p22"/>
          <p:cNvSpPr txBox="1"/>
          <p:nvPr>
            <p:ph idx="4" type="subTitle"/>
          </p:nvPr>
        </p:nvSpPr>
        <p:spPr>
          <a:xfrm>
            <a:off x="1441375" y="1098650"/>
            <a:ext cx="6989400" cy="54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9pPr>
          </a:lstStyle>
          <a:p/>
        </p:txBody>
      </p:sp>
      <p:sp>
        <p:nvSpPr>
          <p:cNvPr id="319" name="Google Shape;319;p22"/>
          <p:cNvSpPr txBox="1"/>
          <p:nvPr>
            <p:ph idx="5" type="subTitle"/>
          </p:nvPr>
        </p:nvSpPr>
        <p:spPr>
          <a:xfrm>
            <a:off x="1441375" y="2276426"/>
            <a:ext cx="6989400" cy="54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9pPr>
          </a:lstStyle>
          <a:p/>
        </p:txBody>
      </p:sp>
      <p:sp>
        <p:nvSpPr>
          <p:cNvPr id="320" name="Google Shape;320;p22"/>
          <p:cNvSpPr txBox="1"/>
          <p:nvPr>
            <p:ph idx="6" type="subTitle"/>
          </p:nvPr>
        </p:nvSpPr>
        <p:spPr>
          <a:xfrm>
            <a:off x="1441375" y="3454175"/>
            <a:ext cx="6989400" cy="54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Google Shape;322;p23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23"/>
          <p:cNvSpPr/>
          <p:nvPr/>
        </p:nvSpPr>
        <p:spPr>
          <a:xfrm>
            <a:off x="198225" y="221925"/>
            <a:ext cx="8757900" cy="4692300"/>
          </a:xfrm>
          <a:prstGeom prst="rect">
            <a:avLst/>
          </a:prstGeom>
          <a:solidFill>
            <a:srgbClr val="DACBB6">
              <a:alpha val="486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324" name="Google Shape;324;p23"/>
          <p:cNvGrpSpPr/>
          <p:nvPr/>
        </p:nvGrpSpPr>
        <p:grpSpPr>
          <a:xfrm>
            <a:off x="358550" y="593475"/>
            <a:ext cx="187800" cy="3956550"/>
            <a:chOff x="386025" y="588225"/>
            <a:chExt cx="187800" cy="3956550"/>
          </a:xfrm>
        </p:grpSpPr>
        <p:sp>
          <p:nvSpPr>
            <p:cNvPr id="325" name="Google Shape;325;p23"/>
            <p:cNvSpPr/>
            <p:nvPr/>
          </p:nvSpPr>
          <p:spPr>
            <a:xfrm>
              <a:off x="386025" y="58822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26" name="Google Shape;326;p23"/>
            <p:cNvSpPr/>
            <p:nvPr/>
          </p:nvSpPr>
          <p:spPr>
            <a:xfrm>
              <a:off x="386025" y="121635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27" name="Google Shape;327;p23"/>
            <p:cNvSpPr/>
            <p:nvPr/>
          </p:nvSpPr>
          <p:spPr>
            <a:xfrm>
              <a:off x="386025" y="372885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28" name="Google Shape;328;p23"/>
            <p:cNvSpPr/>
            <p:nvPr/>
          </p:nvSpPr>
          <p:spPr>
            <a:xfrm>
              <a:off x="386025" y="435697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29" name="Google Shape;329;p23"/>
            <p:cNvSpPr/>
            <p:nvPr/>
          </p:nvSpPr>
          <p:spPr>
            <a:xfrm>
              <a:off x="386025" y="247260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30" name="Google Shape;330;p23"/>
            <p:cNvSpPr/>
            <p:nvPr/>
          </p:nvSpPr>
          <p:spPr>
            <a:xfrm>
              <a:off x="386025" y="310072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31" name="Google Shape;331;p23"/>
            <p:cNvSpPr/>
            <p:nvPr/>
          </p:nvSpPr>
          <p:spPr>
            <a:xfrm>
              <a:off x="386025" y="184447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cxnSp>
        <p:nvCxnSpPr>
          <p:cNvPr id="332" name="Google Shape;332;p23"/>
          <p:cNvCxnSpPr/>
          <p:nvPr/>
        </p:nvCxnSpPr>
        <p:spPr>
          <a:xfrm>
            <a:off x="719875" y="231775"/>
            <a:ext cx="0" cy="4684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3" name="Google Shape;333;p2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4" name="Google Shape;334;p23"/>
          <p:cNvSpPr txBox="1"/>
          <p:nvPr>
            <p:ph idx="1" type="subTitle"/>
          </p:nvPr>
        </p:nvSpPr>
        <p:spPr>
          <a:xfrm>
            <a:off x="1888825" y="1804100"/>
            <a:ext cx="2409300" cy="92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5" name="Google Shape;335;p23"/>
          <p:cNvSpPr txBox="1"/>
          <p:nvPr>
            <p:ph idx="2" type="subTitle"/>
          </p:nvPr>
        </p:nvSpPr>
        <p:spPr>
          <a:xfrm>
            <a:off x="5466724" y="1804100"/>
            <a:ext cx="2409300" cy="92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6" name="Google Shape;336;p23"/>
          <p:cNvSpPr txBox="1"/>
          <p:nvPr>
            <p:ph idx="3" type="subTitle"/>
          </p:nvPr>
        </p:nvSpPr>
        <p:spPr>
          <a:xfrm>
            <a:off x="1888825" y="3449650"/>
            <a:ext cx="2409300" cy="92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7" name="Google Shape;337;p23"/>
          <p:cNvSpPr txBox="1"/>
          <p:nvPr>
            <p:ph idx="4" type="subTitle"/>
          </p:nvPr>
        </p:nvSpPr>
        <p:spPr>
          <a:xfrm>
            <a:off x="5466724" y="3449650"/>
            <a:ext cx="2409300" cy="92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8" name="Google Shape;338;p23"/>
          <p:cNvSpPr txBox="1"/>
          <p:nvPr>
            <p:ph idx="5" type="subTitle"/>
          </p:nvPr>
        </p:nvSpPr>
        <p:spPr>
          <a:xfrm>
            <a:off x="1888825" y="1336400"/>
            <a:ext cx="2409300" cy="54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9pPr>
          </a:lstStyle>
          <a:p/>
        </p:txBody>
      </p:sp>
      <p:sp>
        <p:nvSpPr>
          <p:cNvPr id="339" name="Google Shape;339;p23"/>
          <p:cNvSpPr txBox="1"/>
          <p:nvPr>
            <p:ph idx="6" type="subTitle"/>
          </p:nvPr>
        </p:nvSpPr>
        <p:spPr>
          <a:xfrm>
            <a:off x="5466724" y="1336400"/>
            <a:ext cx="2409300" cy="54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9pPr>
          </a:lstStyle>
          <a:p/>
        </p:txBody>
      </p:sp>
      <p:sp>
        <p:nvSpPr>
          <p:cNvPr id="340" name="Google Shape;340;p23"/>
          <p:cNvSpPr txBox="1"/>
          <p:nvPr>
            <p:ph idx="7" type="subTitle"/>
          </p:nvPr>
        </p:nvSpPr>
        <p:spPr>
          <a:xfrm>
            <a:off x="1888825" y="2981950"/>
            <a:ext cx="2409300" cy="54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9pPr>
          </a:lstStyle>
          <a:p/>
        </p:txBody>
      </p:sp>
      <p:sp>
        <p:nvSpPr>
          <p:cNvPr id="341" name="Google Shape;341;p23"/>
          <p:cNvSpPr txBox="1"/>
          <p:nvPr>
            <p:ph idx="8" type="subTitle"/>
          </p:nvPr>
        </p:nvSpPr>
        <p:spPr>
          <a:xfrm>
            <a:off x="5466724" y="2981950"/>
            <a:ext cx="2409300" cy="54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_1"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" name="Google Shape;343;p24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24"/>
          <p:cNvSpPr/>
          <p:nvPr/>
        </p:nvSpPr>
        <p:spPr>
          <a:xfrm>
            <a:off x="198225" y="221925"/>
            <a:ext cx="8757900" cy="4692300"/>
          </a:xfrm>
          <a:prstGeom prst="rect">
            <a:avLst/>
          </a:prstGeom>
          <a:solidFill>
            <a:srgbClr val="DACBB6">
              <a:alpha val="486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345" name="Google Shape;345;p24"/>
          <p:cNvGrpSpPr/>
          <p:nvPr/>
        </p:nvGrpSpPr>
        <p:grpSpPr>
          <a:xfrm>
            <a:off x="358550" y="593475"/>
            <a:ext cx="187800" cy="3956550"/>
            <a:chOff x="386025" y="588225"/>
            <a:chExt cx="187800" cy="3956550"/>
          </a:xfrm>
        </p:grpSpPr>
        <p:sp>
          <p:nvSpPr>
            <p:cNvPr id="346" name="Google Shape;346;p24"/>
            <p:cNvSpPr/>
            <p:nvPr/>
          </p:nvSpPr>
          <p:spPr>
            <a:xfrm>
              <a:off x="386025" y="58822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47" name="Google Shape;347;p24"/>
            <p:cNvSpPr/>
            <p:nvPr/>
          </p:nvSpPr>
          <p:spPr>
            <a:xfrm>
              <a:off x="386025" y="121635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48" name="Google Shape;348;p24"/>
            <p:cNvSpPr/>
            <p:nvPr/>
          </p:nvSpPr>
          <p:spPr>
            <a:xfrm>
              <a:off x="386025" y="372885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49" name="Google Shape;349;p24"/>
            <p:cNvSpPr/>
            <p:nvPr/>
          </p:nvSpPr>
          <p:spPr>
            <a:xfrm>
              <a:off x="386025" y="435697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50" name="Google Shape;350;p24"/>
            <p:cNvSpPr/>
            <p:nvPr/>
          </p:nvSpPr>
          <p:spPr>
            <a:xfrm>
              <a:off x="386025" y="247260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51" name="Google Shape;351;p24"/>
            <p:cNvSpPr/>
            <p:nvPr/>
          </p:nvSpPr>
          <p:spPr>
            <a:xfrm>
              <a:off x="386025" y="310072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52" name="Google Shape;352;p24"/>
            <p:cNvSpPr/>
            <p:nvPr/>
          </p:nvSpPr>
          <p:spPr>
            <a:xfrm>
              <a:off x="386025" y="184447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cxnSp>
        <p:nvCxnSpPr>
          <p:cNvPr id="353" name="Google Shape;353;p24"/>
          <p:cNvCxnSpPr/>
          <p:nvPr/>
        </p:nvCxnSpPr>
        <p:spPr>
          <a:xfrm>
            <a:off x="719875" y="231775"/>
            <a:ext cx="0" cy="4684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4" name="Google Shape;354;p2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55" name="Google Shape;355;p24"/>
          <p:cNvSpPr txBox="1"/>
          <p:nvPr>
            <p:ph idx="1" type="subTitle"/>
          </p:nvPr>
        </p:nvSpPr>
        <p:spPr>
          <a:xfrm>
            <a:off x="1114550" y="2152588"/>
            <a:ext cx="1975200" cy="67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6" name="Google Shape;356;p24"/>
          <p:cNvSpPr txBox="1"/>
          <p:nvPr>
            <p:ph idx="2" type="subTitle"/>
          </p:nvPr>
        </p:nvSpPr>
        <p:spPr>
          <a:xfrm>
            <a:off x="3584400" y="2152588"/>
            <a:ext cx="1975200" cy="67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7" name="Google Shape;357;p24"/>
          <p:cNvSpPr txBox="1"/>
          <p:nvPr>
            <p:ph idx="3" type="subTitle"/>
          </p:nvPr>
        </p:nvSpPr>
        <p:spPr>
          <a:xfrm>
            <a:off x="1114550" y="3931175"/>
            <a:ext cx="1975200" cy="67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8" name="Google Shape;358;p24"/>
          <p:cNvSpPr txBox="1"/>
          <p:nvPr>
            <p:ph idx="4" type="subTitle"/>
          </p:nvPr>
        </p:nvSpPr>
        <p:spPr>
          <a:xfrm>
            <a:off x="3584400" y="3931175"/>
            <a:ext cx="1975200" cy="67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9" name="Google Shape;359;p24"/>
          <p:cNvSpPr txBox="1"/>
          <p:nvPr>
            <p:ph idx="5" type="subTitle"/>
          </p:nvPr>
        </p:nvSpPr>
        <p:spPr>
          <a:xfrm>
            <a:off x="6054249" y="2152588"/>
            <a:ext cx="1975200" cy="67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0" name="Google Shape;360;p24"/>
          <p:cNvSpPr txBox="1"/>
          <p:nvPr>
            <p:ph idx="6" type="subTitle"/>
          </p:nvPr>
        </p:nvSpPr>
        <p:spPr>
          <a:xfrm>
            <a:off x="6054249" y="3931175"/>
            <a:ext cx="1975200" cy="67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1" name="Google Shape;361;p24"/>
          <p:cNvSpPr txBox="1"/>
          <p:nvPr>
            <p:ph idx="7" type="subTitle"/>
          </p:nvPr>
        </p:nvSpPr>
        <p:spPr>
          <a:xfrm>
            <a:off x="1113050" y="1684888"/>
            <a:ext cx="1978200" cy="54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solidFill>
                  <a:schemeClr val="dk1"/>
                </a:solidFill>
                <a:latin typeface="Roboto Serif SemiBold"/>
                <a:ea typeface="Roboto Serif SemiBold"/>
                <a:cs typeface="Roboto Serif SemiBold"/>
                <a:sym typeface="Roboto Serif SemiBold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9pPr>
          </a:lstStyle>
          <a:p/>
        </p:txBody>
      </p:sp>
      <p:sp>
        <p:nvSpPr>
          <p:cNvPr id="362" name="Google Shape;362;p24"/>
          <p:cNvSpPr txBox="1"/>
          <p:nvPr>
            <p:ph idx="8" type="subTitle"/>
          </p:nvPr>
        </p:nvSpPr>
        <p:spPr>
          <a:xfrm>
            <a:off x="3582900" y="1684888"/>
            <a:ext cx="1978200" cy="54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solidFill>
                  <a:schemeClr val="dk1"/>
                </a:solidFill>
                <a:latin typeface="Roboto Serif SemiBold"/>
                <a:ea typeface="Roboto Serif SemiBold"/>
                <a:cs typeface="Roboto Serif SemiBold"/>
                <a:sym typeface="Roboto Serif SemiBold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9pPr>
          </a:lstStyle>
          <a:p/>
        </p:txBody>
      </p:sp>
      <p:sp>
        <p:nvSpPr>
          <p:cNvPr id="363" name="Google Shape;363;p24"/>
          <p:cNvSpPr txBox="1"/>
          <p:nvPr>
            <p:ph idx="9" type="subTitle"/>
          </p:nvPr>
        </p:nvSpPr>
        <p:spPr>
          <a:xfrm>
            <a:off x="6052749" y="1684888"/>
            <a:ext cx="1978200" cy="54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solidFill>
                  <a:schemeClr val="dk1"/>
                </a:solidFill>
                <a:latin typeface="Roboto Serif SemiBold"/>
                <a:ea typeface="Roboto Serif SemiBold"/>
                <a:cs typeface="Roboto Serif SemiBold"/>
                <a:sym typeface="Roboto Serif SemiBold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9pPr>
          </a:lstStyle>
          <a:p/>
        </p:txBody>
      </p:sp>
      <p:sp>
        <p:nvSpPr>
          <p:cNvPr id="364" name="Google Shape;364;p24"/>
          <p:cNvSpPr txBox="1"/>
          <p:nvPr>
            <p:ph idx="13" type="subTitle"/>
          </p:nvPr>
        </p:nvSpPr>
        <p:spPr>
          <a:xfrm>
            <a:off x="1113050" y="3463475"/>
            <a:ext cx="1978200" cy="54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solidFill>
                  <a:schemeClr val="dk1"/>
                </a:solidFill>
                <a:latin typeface="Roboto Serif SemiBold"/>
                <a:ea typeface="Roboto Serif SemiBold"/>
                <a:cs typeface="Roboto Serif SemiBold"/>
                <a:sym typeface="Roboto Serif SemiBold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9pPr>
          </a:lstStyle>
          <a:p/>
        </p:txBody>
      </p:sp>
      <p:sp>
        <p:nvSpPr>
          <p:cNvPr id="365" name="Google Shape;365;p24"/>
          <p:cNvSpPr txBox="1"/>
          <p:nvPr>
            <p:ph idx="14" type="subTitle"/>
          </p:nvPr>
        </p:nvSpPr>
        <p:spPr>
          <a:xfrm>
            <a:off x="3582900" y="3463475"/>
            <a:ext cx="1978200" cy="54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solidFill>
                  <a:schemeClr val="dk1"/>
                </a:solidFill>
                <a:latin typeface="Roboto Serif SemiBold"/>
                <a:ea typeface="Roboto Serif SemiBold"/>
                <a:cs typeface="Roboto Serif SemiBold"/>
                <a:sym typeface="Roboto Serif SemiBold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9pPr>
          </a:lstStyle>
          <a:p/>
        </p:txBody>
      </p:sp>
      <p:sp>
        <p:nvSpPr>
          <p:cNvPr id="366" name="Google Shape;366;p24"/>
          <p:cNvSpPr txBox="1"/>
          <p:nvPr>
            <p:ph idx="15" type="subTitle"/>
          </p:nvPr>
        </p:nvSpPr>
        <p:spPr>
          <a:xfrm>
            <a:off x="6052749" y="3463475"/>
            <a:ext cx="1978200" cy="54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solidFill>
                  <a:schemeClr val="dk1"/>
                </a:solidFill>
                <a:latin typeface="Roboto Serif SemiBold"/>
                <a:ea typeface="Roboto Serif SemiBold"/>
                <a:cs typeface="Roboto Serif SemiBold"/>
                <a:sym typeface="Roboto Serif SemiBold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erif SemiBold"/>
              <a:buNone/>
              <a:defRPr sz="2000">
                <a:latin typeface="Roboto Serif SemiBold"/>
                <a:ea typeface="Roboto Serif SemiBold"/>
                <a:cs typeface="Roboto Serif SemiBold"/>
                <a:sym typeface="Roboto Serif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8_1"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" name="Google Shape;368;p25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25"/>
          <p:cNvSpPr/>
          <p:nvPr/>
        </p:nvSpPr>
        <p:spPr>
          <a:xfrm>
            <a:off x="198225" y="221925"/>
            <a:ext cx="8757900" cy="4692300"/>
          </a:xfrm>
          <a:prstGeom prst="rect">
            <a:avLst/>
          </a:prstGeom>
          <a:solidFill>
            <a:srgbClr val="DACBB6">
              <a:alpha val="486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370" name="Google Shape;370;p25"/>
          <p:cNvGrpSpPr/>
          <p:nvPr/>
        </p:nvGrpSpPr>
        <p:grpSpPr>
          <a:xfrm>
            <a:off x="358550" y="593475"/>
            <a:ext cx="187800" cy="3956550"/>
            <a:chOff x="386025" y="588225"/>
            <a:chExt cx="187800" cy="3956550"/>
          </a:xfrm>
        </p:grpSpPr>
        <p:sp>
          <p:nvSpPr>
            <p:cNvPr id="371" name="Google Shape;371;p25"/>
            <p:cNvSpPr/>
            <p:nvPr/>
          </p:nvSpPr>
          <p:spPr>
            <a:xfrm>
              <a:off x="386025" y="58822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72" name="Google Shape;372;p25"/>
            <p:cNvSpPr/>
            <p:nvPr/>
          </p:nvSpPr>
          <p:spPr>
            <a:xfrm>
              <a:off x="386025" y="121635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73" name="Google Shape;373;p25"/>
            <p:cNvSpPr/>
            <p:nvPr/>
          </p:nvSpPr>
          <p:spPr>
            <a:xfrm>
              <a:off x="386025" y="372885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74" name="Google Shape;374;p25"/>
            <p:cNvSpPr/>
            <p:nvPr/>
          </p:nvSpPr>
          <p:spPr>
            <a:xfrm>
              <a:off x="386025" y="435697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75" name="Google Shape;375;p25"/>
            <p:cNvSpPr/>
            <p:nvPr/>
          </p:nvSpPr>
          <p:spPr>
            <a:xfrm>
              <a:off x="386025" y="247260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76" name="Google Shape;376;p25"/>
            <p:cNvSpPr/>
            <p:nvPr/>
          </p:nvSpPr>
          <p:spPr>
            <a:xfrm>
              <a:off x="386025" y="310072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77" name="Google Shape;377;p25"/>
            <p:cNvSpPr/>
            <p:nvPr/>
          </p:nvSpPr>
          <p:spPr>
            <a:xfrm>
              <a:off x="386025" y="184447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cxnSp>
        <p:nvCxnSpPr>
          <p:cNvPr id="378" name="Google Shape;378;p25"/>
          <p:cNvCxnSpPr/>
          <p:nvPr/>
        </p:nvCxnSpPr>
        <p:spPr>
          <a:xfrm>
            <a:off x="719875" y="231775"/>
            <a:ext cx="0" cy="4684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79" name="Google Shape;379;p25"/>
          <p:cNvSpPr txBox="1"/>
          <p:nvPr>
            <p:ph hasCustomPrompt="1" type="title"/>
          </p:nvPr>
        </p:nvSpPr>
        <p:spPr>
          <a:xfrm>
            <a:off x="713225" y="539512"/>
            <a:ext cx="4696800" cy="7689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80" name="Google Shape;380;p25"/>
          <p:cNvSpPr txBox="1"/>
          <p:nvPr>
            <p:ph idx="1" type="subTitle"/>
          </p:nvPr>
        </p:nvSpPr>
        <p:spPr>
          <a:xfrm>
            <a:off x="713225" y="1232200"/>
            <a:ext cx="4696800" cy="48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81" name="Google Shape;381;p25"/>
          <p:cNvSpPr txBox="1"/>
          <p:nvPr>
            <p:ph hasCustomPrompt="1" idx="2" type="title"/>
          </p:nvPr>
        </p:nvSpPr>
        <p:spPr>
          <a:xfrm>
            <a:off x="713225" y="1986030"/>
            <a:ext cx="4696800" cy="7689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82" name="Google Shape;382;p25"/>
          <p:cNvSpPr txBox="1"/>
          <p:nvPr>
            <p:ph idx="3" type="subTitle"/>
          </p:nvPr>
        </p:nvSpPr>
        <p:spPr>
          <a:xfrm>
            <a:off x="713225" y="2678739"/>
            <a:ext cx="4696800" cy="48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83" name="Google Shape;383;p25"/>
          <p:cNvSpPr txBox="1"/>
          <p:nvPr>
            <p:ph hasCustomPrompt="1" idx="4" type="title"/>
          </p:nvPr>
        </p:nvSpPr>
        <p:spPr>
          <a:xfrm>
            <a:off x="713225" y="3432574"/>
            <a:ext cx="4696800" cy="7689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84" name="Google Shape;384;p25"/>
          <p:cNvSpPr txBox="1"/>
          <p:nvPr>
            <p:ph idx="5" type="subTitle"/>
          </p:nvPr>
        </p:nvSpPr>
        <p:spPr>
          <a:xfrm>
            <a:off x="713225" y="4125273"/>
            <a:ext cx="4696800" cy="48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85" name="Google Shape;385;p25"/>
          <p:cNvSpPr/>
          <p:nvPr>
            <p:ph idx="6" type="pic"/>
          </p:nvPr>
        </p:nvSpPr>
        <p:spPr>
          <a:xfrm>
            <a:off x="4659325" y="422225"/>
            <a:ext cx="1986000" cy="1986000"/>
          </a:xfrm>
          <a:prstGeom prst="rect">
            <a:avLst/>
          </a:prstGeom>
          <a:noFill/>
          <a:ln cap="flat" cmpd="sng" w="1143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386" name="Google Shape;386;p25"/>
          <p:cNvSpPr/>
          <p:nvPr>
            <p:ph idx="7" type="pic"/>
          </p:nvPr>
        </p:nvSpPr>
        <p:spPr>
          <a:xfrm rot="592838">
            <a:off x="6472784" y="1580047"/>
            <a:ext cx="1986058" cy="1986058"/>
          </a:xfrm>
          <a:prstGeom prst="rect">
            <a:avLst/>
          </a:prstGeom>
          <a:noFill/>
          <a:ln cap="flat" cmpd="sng" w="1143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387" name="Google Shape;387;p25"/>
          <p:cNvSpPr/>
          <p:nvPr>
            <p:ph idx="8" type="pic"/>
          </p:nvPr>
        </p:nvSpPr>
        <p:spPr>
          <a:xfrm rot="-484060">
            <a:off x="5124998" y="2824092"/>
            <a:ext cx="1985854" cy="1985854"/>
          </a:xfrm>
          <a:prstGeom prst="rect">
            <a:avLst/>
          </a:prstGeom>
          <a:noFill/>
          <a:ln cap="flat" cmpd="sng" w="1143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_1"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" name="Google Shape;389;p26"/>
          <p:cNvPicPr preferRelativeResize="0"/>
          <p:nvPr/>
        </p:nvPicPr>
        <p:blipFill rotWithShape="1">
          <a:blip r:embed="rId2">
            <a:alphaModFix amt="20000"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p26"/>
          <p:cNvSpPr/>
          <p:nvPr/>
        </p:nvSpPr>
        <p:spPr>
          <a:xfrm>
            <a:off x="198225" y="221925"/>
            <a:ext cx="8757900" cy="4692300"/>
          </a:xfrm>
          <a:prstGeom prst="rect">
            <a:avLst/>
          </a:prstGeom>
          <a:solidFill>
            <a:srgbClr val="DACBB6">
              <a:alpha val="486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391" name="Google Shape;391;p26"/>
          <p:cNvGrpSpPr/>
          <p:nvPr/>
        </p:nvGrpSpPr>
        <p:grpSpPr>
          <a:xfrm>
            <a:off x="358550" y="593475"/>
            <a:ext cx="187800" cy="3956550"/>
            <a:chOff x="386025" y="588225"/>
            <a:chExt cx="187800" cy="3956550"/>
          </a:xfrm>
        </p:grpSpPr>
        <p:sp>
          <p:nvSpPr>
            <p:cNvPr id="392" name="Google Shape;392;p26"/>
            <p:cNvSpPr/>
            <p:nvPr/>
          </p:nvSpPr>
          <p:spPr>
            <a:xfrm>
              <a:off x="386025" y="58822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93" name="Google Shape;393;p26"/>
            <p:cNvSpPr/>
            <p:nvPr/>
          </p:nvSpPr>
          <p:spPr>
            <a:xfrm>
              <a:off x="386025" y="121635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94" name="Google Shape;394;p26"/>
            <p:cNvSpPr/>
            <p:nvPr/>
          </p:nvSpPr>
          <p:spPr>
            <a:xfrm>
              <a:off x="386025" y="372885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95" name="Google Shape;395;p26"/>
            <p:cNvSpPr/>
            <p:nvPr/>
          </p:nvSpPr>
          <p:spPr>
            <a:xfrm>
              <a:off x="386025" y="435697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96" name="Google Shape;396;p26"/>
            <p:cNvSpPr/>
            <p:nvPr/>
          </p:nvSpPr>
          <p:spPr>
            <a:xfrm>
              <a:off x="386025" y="247260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97" name="Google Shape;397;p26"/>
            <p:cNvSpPr/>
            <p:nvPr/>
          </p:nvSpPr>
          <p:spPr>
            <a:xfrm>
              <a:off x="386025" y="310072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98" name="Google Shape;398;p26"/>
            <p:cNvSpPr/>
            <p:nvPr/>
          </p:nvSpPr>
          <p:spPr>
            <a:xfrm>
              <a:off x="386025" y="184447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399" name="Google Shape;399;p26"/>
          <p:cNvSpPr txBox="1"/>
          <p:nvPr>
            <p:ph type="title"/>
          </p:nvPr>
        </p:nvSpPr>
        <p:spPr>
          <a:xfrm>
            <a:off x="3778064" y="539500"/>
            <a:ext cx="4652700" cy="10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8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0" name="Google Shape;400;p26"/>
          <p:cNvSpPr txBox="1"/>
          <p:nvPr>
            <p:ph idx="1" type="subTitle"/>
          </p:nvPr>
        </p:nvSpPr>
        <p:spPr>
          <a:xfrm>
            <a:off x="3778025" y="1598212"/>
            <a:ext cx="4652700" cy="122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1" name="Google Shape;401;p26"/>
          <p:cNvSpPr txBox="1"/>
          <p:nvPr/>
        </p:nvSpPr>
        <p:spPr>
          <a:xfrm>
            <a:off x="5080900" y="3328150"/>
            <a:ext cx="3349800" cy="8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rPr>
              <a:t>CREDITS: This presentation template was created by </a:t>
            </a:r>
            <a:r>
              <a:rPr b="1" lang="en" sz="1200" u="sng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b="1" lang="en" sz="1200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rPr>
              <a:t>,</a:t>
            </a:r>
            <a:r>
              <a:rPr lang="en" sz="1200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rPr>
              <a:t> and includes icons by</a:t>
            </a:r>
            <a:r>
              <a:rPr b="1" lang="en" sz="1200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rPr>
              <a:t> </a:t>
            </a:r>
            <a:r>
              <a:rPr b="1" lang="en" sz="1200" u="sng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b="1" lang="en" sz="1200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rPr>
              <a:t>,</a:t>
            </a:r>
            <a:r>
              <a:rPr lang="en" sz="1200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rPr>
              <a:t> and infographics &amp; images by </a:t>
            </a:r>
            <a:r>
              <a:rPr b="1" lang="en" sz="1200" u="sng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b="1" lang="en" sz="1200" u="sng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rPr>
              <a:t> </a:t>
            </a:r>
            <a:endParaRPr b="1" sz="1200" u="sng">
              <a:solidFill>
                <a:schemeClr val="dk1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  <p:cxnSp>
        <p:nvCxnSpPr>
          <p:cNvPr id="402" name="Google Shape;402;p26"/>
          <p:cNvCxnSpPr/>
          <p:nvPr/>
        </p:nvCxnSpPr>
        <p:spPr>
          <a:xfrm>
            <a:off x="719875" y="231775"/>
            <a:ext cx="0" cy="4684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03" name="Google Shape;403;p26"/>
          <p:cNvSpPr/>
          <p:nvPr>
            <p:ph idx="2" type="pic"/>
          </p:nvPr>
        </p:nvSpPr>
        <p:spPr>
          <a:xfrm rot="-342679">
            <a:off x="885829" y="724206"/>
            <a:ext cx="2375492" cy="1961547"/>
          </a:xfrm>
          <a:prstGeom prst="rect">
            <a:avLst/>
          </a:prstGeom>
          <a:noFill/>
          <a:ln cap="flat" cmpd="sng" w="1143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404" name="Google Shape;404;p26"/>
          <p:cNvSpPr/>
          <p:nvPr>
            <p:ph idx="3" type="pic"/>
          </p:nvPr>
        </p:nvSpPr>
        <p:spPr>
          <a:xfrm rot="640355">
            <a:off x="2235475" y="2319806"/>
            <a:ext cx="2454153" cy="1961439"/>
          </a:xfrm>
          <a:prstGeom prst="rect">
            <a:avLst/>
          </a:prstGeom>
          <a:noFill/>
          <a:ln cap="flat" cmpd="sng" w="1143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7"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Google Shape;406;p27"/>
          <p:cNvPicPr preferRelativeResize="0"/>
          <p:nvPr/>
        </p:nvPicPr>
        <p:blipFill rotWithShape="1">
          <a:blip r:embed="rId2">
            <a:alphaModFix amt="20000"/>
          </a:blip>
          <a:srcRect b="0" l="0" r="0" t="0"/>
          <a:stretch/>
        </p:blipFill>
        <p:spPr>
          <a:xfrm flipH="1"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p27"/>
          <p:cNvSpPr/>
          <p:nvPr/>
        </p:nvSpPr>
        <p:spPr>
          <a:xfrm>
            <a:off x="198225" y="221925"/>
            <a:ext cx="8757900" cy="4692300"/>
          </a:xfrm>
          <a:prstGeom prst="rect">
            <a:avLst/>
          </a:prstGeom>
          <a:solidFill>
            <a:srgbClr val="DACBB6">
              <a:alpha val="486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408" name="Google Shape;408;p27"/>
          <p:cNvGrpSpPr/>
          <p:nvPr/>
        </p:nvGrpSpPr>
        <p:grpSpPr>
          <a:xfrm rot="5400000">
            <a:off x="2294350" y="-1532675"/>
            <a:ext cx="187800" cy="3956550"/>
            <a:chOff x="386025" y="588225"/>
            <a:chExt cx="187800" cy="3956550"/>
          </a:xfrm>
        </p:grpSpPr>
        <p:sp>
          <p:nvSpPr>
            <p:cNvPr id="409" name="Google Shape;409;p27"/>
            <p:cNvSpPr/>
            <p:nvPr/>
          </p:nvSpPr>
          <p:spPr>
            <a:xfrm>
              <a:off x="386025" y="58822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10" name="Google Shape;410;p27"/>
            <p:cNvSpPr/>
            <p:nvPr/>
          </p:nvSpPr>
          <p:spPr>
            <a:xfrm>
              <a:off x="386025" y="121635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11" name="Google Shape;411;p27"/>
            <p:cNvSpPr/>
            <p:nvPr/>
          </p:nvSpPr>
          <p:spPr>
            <a:xfrm>
              <a:off x="386025" y="372885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12" name="Google Shape;412;p27"/>
            <p:cNvSpPr/>
            <p:nvPr/>
          </p:nvSpPr>
          <p:spPr>
            <a:xfrm>
              <a:off x="386025" y="435697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13" name="Google Shape;413;p27"/>
            <p:cNvSpPr/>
            <p:nvPr/>
          </p:nvSpPr>
          <p:spPr>
            <a:xfrm>
              <a:off x="386025" y="247260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14" name="Google Shape;414;p27"/>
            <p:cNvSpPr/>
            <p:nvPr/>
          </p:nvSpPr>
          <p:spPr>
            <a:xfrm>
              <a:off x="386025" y="310072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15" name="Google Shape;415;p27"/>
            <p:cNvSpPr/>
            <p:nvPr/>
          </p:nvSpPr>
          <p:spPr>
            <a:xfrm>
              <a:off x="386025" y="184447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416" name="Google Shape;416;p27"/>
          <p:cNvGrpSpPr/>
          <p:nvPr/>
        </p:nvGrpSpPr>
        <p:grpSpPr>
          <a:xfrm rot="5400000">
            <a:off x="6672200" y="-1532675"/>
            <a:ext cx="187800" cy="3956550"/>
            <a:chOff x="386025" y="588225"/>
            <a:chExt cx="187800" cy="3956550"/>
          </a:xfrm>
        </p:grpSpPr>
        <p:sp>
          <p:nvSpPr>
            <p:cNvPr id="417" name="Google Shape;417;p27"/>
            <p:cNvSpPr/>
            <p:nvPr/>
          </p:nvSpPr>
          <p:spPr>
            <a:xfrm>
              <a:off x="386025" y="58822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18" name="Google Shape;418;p27"/>
            <p:cNvSpPr/>
            <p:nvPr/>
          </p:nvSpPr>
          <p:spPr>
            <a:xfrm>
              <a:off x="386025" y="121635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19" name="Google Shape;419;p27"/>
            <p:cNvSpPr/>
            <p:nvPr/>
          </p:nvSpPr>
          <p:spPr>
            <a:xfrm>
              <a:off x="386025" y="372885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20" name="Google Shape;420;p27"/>
            <p:cNvSpPr/>
            <p:nvPr/>
          </p:nvSpPr>
          <p:spPr>
            <a:xfrm>
              <a:off x="386025" y="435697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21" name="Google Shape;421;p27"/>
            <p:cNvSpPr/>
            <p:nvPr/>
          </p:nvSpPr>
          <p:spPr>
            <a:xfrm>
              <a:off x="386025" y="247260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22" name="Google Shape;422;p27"/>
            <p:cNvSpPr/>
            <p:nvPr/>
          </p:nvSpPr>
          <p:spPr>
            <a:xfrm>
              <a:off x="386025" y="310072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23" name="Google Shape;423;p27"/>
            <p:cNvSpPr/>
            <p:nvPr/>
          </p:nvSpPr>
          <p:spPr>
            <a:xfrm>
              <a:off x="386025" y="184447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8"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5" name="Google Shape;425;p28"/>
          <p:cNvPicPr preferRelativeResize="0"/>
          <p:nvPr/>
        </p:nvPicPr>
        <p:blipFill rotWithShape="1">
          <a:blip r:embed="rId2">
            <a:alphaModFix amt="20000"/>
          </a:blip>
          <a:srcRect b="0" l="0" r="0" t="0"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p28"/>
          <p:cNvSpPr/>
          <p:nvPr/>
        </p:nvSpPr>
        <p:spPr>
          <a:xfrm>
            <a:off x="198225" y="221925"/>
            <a:ext cx="4260300" cy="4692300"/>
          </a:xfrm>
          <a:prstGeom prst="rect">
            <a:avLst/>
          </a:prstGeom>
          <a:solidFill>
            <a:srgbClr val="DACBB6">
              <a:alpha val="486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427" name="Google Shape;427;p28"/>
          <p:cNvGrpSpPr/>
          <p:nvPr/>
        </p:nvGrpSpPr>
        <p:grpSpPr>
          <a:xfrm>
            <a:off x="358550" y="593475"/>
            <a:ext cx="187800" cy="3956550"/>
            <a:chOff x="386025" y="588225"/>
            <a:chExt cx="187800" cy="3956550"/>
          </a:xfrm>
        </p:grpSpPr>
        <p:sp>
          <p:nvSpPr>
            <p:cNvPr id="428" name="Google Shape;428;p28"/>
            <p:cNvSpPr/>
            <p:nvPr/>
          </p:nvSpPr>
          <p:spPr>
            <a:xfrm>
              <a:off x="386025" y="58822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29" name="Google Shape;429;p28"/>
            <p:cNvSpPr/>
            <p:nvPr/>
          </p:nvSpPr>
          <p:spPr>
            <a:xfrm>
              <a:off x="386025" y="121635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30" name="Google Shape;430;p28"/>
            <p:cNvSpPr/>
            <p:nvPr/>
          </p:nvSpPr>
          <p:spPr>
            <a:xfrm>
              <a:off x="386025" y="372885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31" name="Google Shape;431;p28"/>
            <p:cNvSpPr/>
            <p:nvPr/>
          </p:nvSpPr>
          <p:spPr>
            <a:xfrm>
              <a:off x="386025" y="435697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32" name="Google Shape;432;p28"/>
            <p:cNvSpPr/>
            <p:nvPr/>
          </p:nvSpPr>
          <p:spPr>
            <a:xfrm>
              <a:off x="386025" y="2472600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33" name="Google Shape;433;p28"/>
            <p:cNvSpPr/>
            <p:nvPr/>
          </p:nvSpPr>
          <p:spPr>
            <a:xfrm>
              <a:off x="386025" y="310072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34" name="Google Shape;434;p28"/>
            <p:cNvSpPr/>
            <p:nvPr/>
          </p:nvSpPr>
          <p:spPr>
            <a:xfrm>
              <a:off x="386025" y="1844475"/>
              <a:ext cx="187800" cy="187800"/>
            </a:xfrm>
            <a:prstGeom prst="flowChartConnector">
              <a:avLst/>
            </a:prstGeom>
            <a:solidFill>
              <a:schemeClr val="lt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00013" rotWithShape="0" algn="bl" dir="3000000" dist="66675">
                <a:srgbClr val="000000">
                  <a:alpha val="6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cxnSp>
        <p:nvCxnSpPr>
          <p:cNvPr id="435" name="Google Shape;435;p28"/>
          <p:cNvCxnSpPr/>
          <p:nvPr/>
        </p:nvCxnSpPr>
        <p:spPr>
          <a:xfrm>
            <a:off x="719875" y="231775"/>
            <a:ext cx="0" cy="4684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36" name="Google Shape;436;p28"/>
          <p:cNvSpPr/>
          <p:nvPr/>
        </p:nvSpPr>
        <p:spPr>
          <a:xfrm>
            <a:off x="4576075" y="221925"/>
            <a:ext cx="4380000" cy="4692300"/>
          </a:xfrm>
          <a:prstGeom prst="rect">
            <a:avLst/>
          </a:prstGeom>
          <a:solidFill>
            <a:srgbClr val="DACBB6">
              <a:alpha val="486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theme" Target="../theme/theme1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Serif SemiBold"/>
              <a:buNone/>
              <a:defRPr sz="2800">
                <a:solidFill>
                  <a:schemeClr val="dk1"/>
                </a:solidFill>
                <a:latin typeface="Roboto Serif SemiBold"/>
                <a:ea typeface="Roboto Serif SemiBold"/>
                <a:cs typeface="Roboto Serif SemiBold"/>
                <a:sym typeface="Roboto Serif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Serif SemiBold"/>
              <a:buNone/>
              <a:defRPr sz="2800">
                <a:solidFill>
                  <a:schemeClr val="dk1"/>
                </a:solidFill>
                <a:latin typeface="Roboto Serif SemiBold"/>
                <a:ea typeface="Roboto Serif SemiBold"/>
                <a:cs typeface="Roboto Serif SemiBold"/>
                <a:sym typeface="Roboto Serif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Serif SemiBold"/>
              <a:buNone/>
              <a:defRPr sz="2800">
                <a:solidFill>
                  <a:schemeClr val="dk1"/>
                </a:solidFill>
                <a:latin typeface="Roboto Serif SemiBold"/>
                <a:ea typeface="Roboto Serif SemiBold"/>
                <a:cs typeface="Roboto Serif SemiBold"/>
                <a:sym typeface="Roboto Serif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Serif SemiBold"/>
              <a:buNone/>
              <a:defRPr sz="2800">
                <a:solidFill>
                  <a:schemeClr val="dk1"/>
                </a:solidFill>
                <a:latin typeface="Roboto Serif SemiBold"/>
                <a:ea typeface="Roboto Serif SemiBold"/>
                <a:cs typeface="Roboto Serif SemiBold"/>
                <a:sym typeface="Roboto Serif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Serif SemiBold"/>
              <a:buNone/>
              <a:defRPr sz="2800">
                <a:solidFill>
                  <a:schemeClr val="dk1"/>
                </a:solidFill>
                <a:latin typeface="Roboto Serif SemiBold"/>
                <a:ea typeface="Roboto Serif SemiBold"/>
                <a:cs typeface="Roboto Serif SemiBold"/>
                <a:sym typeface="Roboto Serif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Serif SemiBold"/>
              <a:buNone/>
              <a:defRPr sz="2800">
                <a:solidFill>
                  <a:schemeClr val="dk1"/>
                </a:solidFill>
                <a:latin typeface="Roboto Serif SemiBold"/>
                <a:ea typeface="Roboto Serif SemiBold"/>
                <a:cs typeface="Roboto Serif SemiBold"/>
                <a:sym typeface="Roboto Serif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Serif SemiBold"/>
              <a:buNone/>
              <a:defRPr sz="2800">
                <a:solidFill>
                  <a:schemeClr val="dk1"/>
                </a:solidFill>
                <a:latin typeface="Roboto Serif SemiBold"/>
                <a:ea typeface="Roboto Serif SemiBold"/>
                <a:cs typeface="Roboto Serif SemiBold"/>
                <a:sym typeface="Roboto Serif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Serif SemiBold"/>
              <a:buNone/>
              <a:defRPr sz="2800">
                <a:solidFill>
                  <a:schemeClr val="dk1"/>
                </a:solidFill>
                <a:latin typeface="Roboto Serif SemiBold"/>
                <a:ea typeface="Roboto Serif SemiBold"/>
                <a:cs typeface="Roboto Serif SemiBold"/>
                <a:sym typeface="Roboto Serif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Serif SemiBold"/>
              <a:buNone/>
              <a:defRPr sz="2800">
                <a:solidFill>
                  <a:schemeClr val="dk1"/>
                </a:solidFill>
                <a:latin typeface="Roboto Serif SemiBold"/>
                <a:ea typeface="Roboto Serif SemiBold"/>
                <a:cs typeface="Roboto Serif SemiBold"/>
                <a:sym typeface="Roboto Serif SemiBo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400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sistant"/>
              <a:buChar char="●"/>
              <a:defRPr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sistant"/>
              <a:buChar char="○"/>
              <a:defRPr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sistant"/>
              <a:buChar char="■"/>
              <a:defRPr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sistant"/>
              <a:buChar char="●"/>
              <a:defRPr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sistant"/>
              <a:buChar char="○"/>
              <a:defRPr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sistant"/>
              <a:buChar char="■"/>
              <a:defRPr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sistant"/>
              <a:buChar char="●"/>
              <a:defRPr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sistant"/>
              <a:buChar char="○"/>
              <a:defRPr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sistant"/>
              <a:buChar char="■"/>
              <a:defRPr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jpg"/><Relationship Id="rId4" Type="http://schemas.openxmlformats.org/officeDocument/2006/relationships/image" Target="../media/image16.jpg"/><Relationship Id="rId5" Type="http://schemas.openxmlformats.org/officeDocument/2006/relationships/image" Target="../media/image2.png"/><Relationship Id="rId6" Type="http://schemas.openxmlformats.org/officeDocument/2006/relationships/image" Target="../media/image1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7.jpg"/><Relationship Id="rId4" Type="http://schemas.openxmlformats.org/officeDocument/2006/relationships/image" Target="../media/image5.png"/><Relationship Id="rId5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jpg"/><Relationship Id="rId4" Type="http://schemas.openxmlformats.org/officeDocument/2006/relationships/image" Target="../media/image19.jpg"/><Relationship Id="rId5" Type="http://schemas.openxmlformats.org/officeDocument/2006/relationships/image" Target="../media/image1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1.jpg"/><Relationship Id="rId4" Type="http://schemas.openxmlformats.org/officeDocument/2006/relationships/image" Target="../media/image11.png"/><Relationship Id="rId5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jp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29"/>
          <p:cNvSpPr txBox="1"/>
          <p:nvPr>
            <p:ph type="ctrTitle"/>
          </p:nvPr>
        </p:nvSpPr>
        <p:spPr>
          <a:xfrm>
            <a:off x="780675" y="1056750"/>
            <a:ext cx="5197500" cy="133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Ոչ խաղաղ պատմություն</a:t>
            </a:r>
            <a:endParaRPr i="1">
              <a:latin typeface="Roboto Serif"/>
              <a:ea typeface="Roboto Serif"/>
              <a:cs typeface="Roboto Serif"/>
              <a:sym typeface="Roboto Serif"/>
            </a:endParaRPr>
          </a:p>
        </p:txBody>
      </p:sp>
      <p:pic>
        <p:nvPicPr>
          <p:cNvPr id="442" name="Google Shape;442;p29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13364" l="0" r="0" t="13364"/>
          <a:stretch/>
        </p:blipFill>
        <p:spPr>
          <a:xfrm rot="-307374">
            <a:off x="5884514" y="647570"/>
            <a:ext cx="2286953" cy="2154495"/>
          </a:xfrm>
          <a:prstGeom prst="rect">
            <a:avLst/>
          </a:prstGeom>
        </p:spPr>
      </p:pic>
      <p:grpSp>
        <p:nvGrpSpPr>
          <p:cNvPr id="443" name="Google Shape;443;p29"/>
          <p:cNvGrpSpPr/>
          <p:nvPr/>
        </p:nvGrpSpPr>
        <p:grpSpPr>
          <a:xfrm rot="-856523">
            <a:off x="5927817" y="415790"/>
            <a:ext cx="2194599" cy="2621130"/>
            <a:chOff x="6419364" y="191095"/>
            <a:chExt cx="2484618" cy="2967516"/>
          </a:xfrm>
        </p:grpSpPr>
        <p:sp>
          <p:nvSpPr>
            <p:cNvPr id="444" name="Google Shape;444;p29"/>
            <p:cNvSpPr/>
            <p:nvPr/>
          </p:nvSpPr>
          <p:spPr>
            <a:xfrm rot="-10252217">
              <a:off x="8183781" y="2438410"/>
              <a:ext cx="671203" cy="671203"/>
            </a:xfrm>
            <a:prstGeom prst="halfFrame">
              <a:avLst>
                <a:gd fmla="val 33333" name="adj1"/>
                <a:gd fmla="val 33333" name="adj2"/>
              </a:avLst>
            </a:prstGeom>
            <a:solidFill>
              <a:schemeClr val="dk1"/>
            </a:solidFill>
            <a:ln>
              <a:noFill/>
            </a:ln>
            <a:effectLst>
              <a:outerShdw blurRad="14288" rotWithShape="0" algn="bl" dir="3120000" dist="9525">
                <a:srgbClr val="000000">
                  <a:alpha val="52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45" name="Google Shape;445;p29"/>
            <p:cNvSpPr/>
            <p:nvPr/>
          </p:nvSpPr>
          <p:spPr>
            <a:xfrm rot="546997">
              <a:off x="6468231" y="239962"/>
              <a:ext cx="670267" cy="670267"/>
            </a:xfrm>
            <a:prstGeom prst="halfFrame">
              <a:avLst>
                <a:gd fmla="val 33333" name="adj1"/>
                <a:gd fmla="val 33333" name="adj2"/>
              </a:avLst>
            </a:prstGeom>
            <a:solidFill>
              <a:schemeClr val="dk1"/>
            </a:solidFill>
            <a:ln>
              <a:noFill/>
            </a:ln>
            <a:effectLst>
              <a:outerShdw blurRad="14288" rotWithShape="0" algn="bl" dir="3120000" dist="9525">
                <a:srgbClr val="000000">
                  <a:alpha val="52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pic>
        <p:nvPicPr>
          <p:cNvPr id="446" name="Google Shape;446;p29"/>
          <p:cNvPicPr preferRelativeResize="0"/>
          <p:nvPr>
            <p:ph idx="3" type="pic"/>
          </p:nvPr>
        </p:nvPicPr>
        <p:blipFill rotWithShape="1">
          <a:blip r:embed="rId4">
            <a:alphaModFix/>
          </a:blip>
          <a:srcRect b="2901" l="0" r="0" t="2901"/>
          <a:stretch/>
        </p:blipFill>
        <p:spPr>
          <a:xfrm rot="358633">
            <a:off x="5516703" y="2617043"/>
            <a:ext cx="2018381" cy="1901261"/>
          </a:xfrm>
          <a:prstGeom prst="rect">
            <a:avLst/>
          </a:prstGeom>
          <a:ln>
            <a:noFill/>
          </a:ln>
        </p:spPr>
      </p:pic>
      <p:grpSp>
        <p:nvGrpSpPr>
          <p:cNvPr id="447" name="Google Shape;447;p29"/>
          <p:cNvGrpSpPr/>
          <p:nvPr/>
        </p:nvGrpSpPr>
        <p:grpSpPr>
          <a:xfrm rot="924449">
            <a:off x="5310053" y="2654244"/>
            <a:ext cx="2431623" cy="1828439"/>
            <a:chOff x="5969010" y="3122153"/>
            <a:chExt cx="2973028" cy="2235544"/>
          </a:xfrm>
        </p:grpSpPr>
        <p:sp>
          <p:nvSpPr>
            <p:cNvPr id="448" name="Google Shape;448;p29"/>
            <p:cNvSpPr/>
            <p:nvPr/>
          </p:nvSpPr>
          <p:spPr>
            <a:xfrm rot="10256506">
              <a:off x="8169546" y="4585205"/>
              <a:ext cx="720283" cy="720283"/>
            </a:xfrm>
            <a:prstGeom prst="halfFrame">
              <a:avLst>
                <a:gd fmla="val 33333" name="adj1"/>
                <a:gd fmla="val 33333" name="adj2"/>
              </a:avLst>
            </a:prstGeom>
            <a:solidFill>
              <a:schemeClr val="dk1"/>
            </a:solidFill>
            <a:ln>
              <a:noFill/>
            </a:ln>
            <a:effectLst>
              <a:outerShdw blurRad="14288" rotWithShape="0" algn="bl" dir="3120000" dist="9525">
                <a:srgbClr val="000000">
                  <a:alpha val="52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49" name="Google Shape;449;p29"/>
            <p:cNvSpPr/>
            <p:nvPr/>
          </p:nvSpPr>
          <p:spPr>
            <a:xfrm rot="-543945">
              <a:off x="6021215" y="3174358"/>
              <a:ext cx="719690" cy="719690"/>
            </a:xfrm>
            <a:prstGeom prst="halfFrame">
              <a:avLst>
                <a:gd fmla="val 33333" name="adj1"/>
                <a:gd fmla="val 33333" name="adj2"/>
              </a:avLst>
            </a:prstGeom>
            <a:solidFill>
              <a:schemeClr val="dk1"/>
            </a:solidFill>
            <a:ln>
              <a:noFill/>
            </a:ln>
            <a:effectLst>
              <a:outerShdw blurRad="14288" rotWithShape="0" algn="bl" dir="3120000" dist="9525">
                <a:srgbClr val="000000">
                  <a:alpha val="52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pic>
        <p:nvPicPr>
          <p:cNvPr id="450" name="Google Shape;450;p29"/>
          <p:cNvPicPr preferRelativeResize="0"/>
          <p:nvPr/>
        </p:nvPicPr>
        <p:blipFill rotWithShape="1">
          <a:blip r:embed="rId5">
            <a:alphaModFix/>
          </a:blip>
          <a:srcRect b="9395" l="3880" r="5028" t="9257"/>
          <a:stretch/>
        </p:blipFill>
        <p:spPr>
          <a:xfrm>
            <a:off x="7379563" y="3214200"/>
            <a:ext cx="1527675" cy="1339099"/>
          </a:xfrm>
          <a:prstGeom prst="rect">
            <a:avLst/>
          </a:prstGeom>
          <a:noFill/>
          <a:ln>
            <a:noFill/>
          </a:ln>
        </p:spPr>
      </p:pic>
      <p:sp>
        <p:nvSpPr>
          <p:cNvPr id="451" name="Google Shape;451;p29"/>
          <p:cNvSpPr/>
          <p:nvPr/>
        </p:nvSpPr>
        <p:spPr>
          <a:xfrm>
            <a:off x="8046950" y="3144099"/>
            <a:ext cx="192900" cy="322500"/>
          </a:xfrm>
          <a:prstGeom prst="rect">
            <a:avLst/>
          </a:prstGeom>
          <a:solidFill>
            <a:srgbClr val="1F1F1F">
              <a:alpha val="29550"/>
            </a:srgbClr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antari"/>
              <a:ea typeface="Gantari"/>
              <a:cs typeface="Gantari"/>
              <a:sym typeface="Gantari"/>
            </a:endParaRPr>
          </a:p>
        </p:txBody>
      </p:sp>
      <p:sp>
        <p:nvSpPr>
          <p:cNvPr id="452" name="Google Shape;452;p29"/>
          <p:cNvSpPr txBox="1"/>
          <p:nvPr/>
        </p:nvSpPr>
        <p:spPr>
          <a:xfrm>
            <a:off x="7731156" y="3466600"/>
            <a:ext cx="885900" cy="8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000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1941 1944</a:t>
            </a:r>
            <a:endParaRPr i="1" sz="2000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  <p:grpSp>
        <p:nvGrpSpPr>
          <p:cNvPr id="453" name="Google Shape;453;p29"/>
          <p:cNvGrpSpPr/>
          <p:nvPr/>
        </p:nvGrpSpPr>
        <p:grpSpPr>
          <a:xfrm rot="-699261">
            <a:off x="3048064" y="3456305"/>
            <a:ext cx="2921272" cy="1443689"/>
            <a:chOff x="4783004" y="3459038"/>
            <a:chExt cx="3525193" cy="1742147"/>
          </a:xfrm>
        </p:grpSpPr>
        <p:sp>
          <p:nvSpPr>
            <p:cNvPr id="454" name="Google Shape;454;p29"/>
            <p:cNvSpPr/>
            <p:nvPr/>
          </p:nvSpPr>
          <p:spPr>
            <a:xfrm rot="10732948">
              <a:off x="7718042" y="4611029"/>
              <a:ext cx="584511" cy="584511"/>
            </a:xfrm>
            <a:prstGeom prst="halfFrame">
              <a:avLst>
                <a:gd fmla="val 33333" name="adj1"/>
                <a:gd fmla="val 33333" name="adj2"/>
              </a:avLst>
            </a:prstGeom>
            <a:solidFill>
              <a:schemeClr val="dk1"/>
            </a:solidFill>
            <a:ln>
              <a:noFill/>
            </a:ln>
            <a:effectLst>
              <a:outerShdw blurRad="14288" rotWithShape="0" algn="bl" dir="3120000" dist="9525">
                <a:srgbClr val="000000">
                  <a:alpha val="52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55" name="Google Shape;455;p29"/>
            <p:cNvSpPr/>
            <p:nvPr/>
          </p:nvSpPr>
          <p:spPr>
            <a:xfrm rot="-49410">
              <a:off x="4787174" y="3463208"/>
              <a:ext cx="584460" cy="584460"/>
            </a:xfrm>
            <a:prstGeom prst="halfFrame">
              <a:avLst>
                <a:gd fmla="val 33333" name="adj1"/>
                <a:gd fmla="val 33333" name="adj2"/>
              </a:avLst>
            </a:prstGeom>
            <a:solidFill>
              <a:schemeClr val="dk1"/>
            </a:solidFill>
            <a:ln>
              <a:noFill/>
            </a:ln>
            <a:effectLst>
              <a:outerShdw blurRad="14288" rotWithShape="0" algn="bl" dir="3120000" dist="9525">
                <a:srgbClr val="000000">
                  <a:alpha val="52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pic>
        <p:nvPicPr>
          <p:cNvPr id="456" name="Google Shape;456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802487">
            <a:off x="3157450" y="3508603"/>
            <a:ext cx="2702501" cy="13390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30"/>
          <p:cNvSpPr txBox="1"/>
          <p:nvPr>
            <p:ph type="title"/>
          </p:nvPr>
        </p:nvSpPr>
        <p:spPr>
          <a:xfrm>
            <a:off x="925125" y="3373975"/>
            <a:ext cx="4186200" cy="84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Ճապոնիա և Ամերիկա պատերազմ</a:t>
            </a:r>
            <a:endParaRPr sz="2700"/>
          </a:p>
        </p:txBody>
      </p:sp>
      <p:sp>
        <p:nvSpPr>
          <p:cNvPr id="462" name="Google Shape;462;p30"/>
          <p:cNvSpPr txBox="1"/>
          <p:nvPr>
            <p:ph idx="2" type="title"/>
          </p:nvPr>
        </p:nvSpPr>
        <p:spPr>
          <a:xfrm>
            <a:off x="925125" y="2532175"/>
            <a:ext cx="2982300" cy="84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1941թ․</a:t>
            </a:r>
            <a:endParaRPr/>
          </a:p>
        </p:txBody>
      </p:sp>
      <p:pic>
        <p:nvPicPr>
          <p:cNvPr id="463" name="Google Shape;463;p30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7388" l="0" r="0" t="7396"/>
          <a:stretch/>
        </p:blipFill>
        <p:spPr>
          <a:xfrm>
            <a:off x="3581200" y="652625"/>
            <a:ext cx="2982301" cy="1738801"/>
          </a:xfrm>
          <a:prstGeom prst="rect">
            <a:avLst/>
          </a:prstGeom>
        </p:spPr>
      </p:pic>
      <p:grpSp>
        <p:nvGrpSpPr>
          <p:cNvPr id="464" name="Google Shape;464;p30"/>
          <p:cNvGrpSpPr/>
          <p:nvPr/>
        </p:nvGrpSpPr>
        <p:grpSpPr>
          <a:xfrm>
            <a:off x="3524497" y="591843"/>
            <a:ext cx="3091291" cy="1855144"/>
            <a:chOff x="3336780" y="474752"/>
            <a:chExt cx="3686692" cy="2212456"/>
          </a:xfrm>
        </p:grpSpPr>
        <p:sp>
          <p:nvSpPr>
            <p:cNvPr id="465" name="Google Shape;465;p30"/>
            <p:cNvSpPr/>
            <p:nvPr/>
          </p:nvSpPr>
          <p:spPr>
            <a:xfrm>
              <a:off x="3336780" y="474752"/>
              <a:ext cx="544500" cy="544500"/>
            </a:xfrm>
            <a:prstGeom prst="halfFrame">
              <a:avLst>
                <a:gd fmla="val 33333" name="adj1"/>
                <a:gd fmla="val 33333" name="adj2"/>
              </a:avLst>
            </a:prstGeom>
            <a:solidFill>
              <a:schemeClr val="dk1"/>
            </a:solidFill>
            <a:ln>
              <a:noFill/>
            </a:ln>
            <a:effectLst>
              <a:outerShdw blurRad="14288" rotWithShape="0" algn="bl" dir="3120000" dist="9525">
                <a:srgbClr val="000000">
                  <a:alpha val="52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66" name="Google Shape;466;p30"/>
            <p:cNvSpPr/>
            <p:nvPr/>
          </p:nvSpPr>
          <p:spPr>
            <a:xfrm rot="10800000">
              <a:off x="6478972" y="2142708"/>
              <a:ext cx="544500" cy="544500"/>
            </a:xfrm>
            <a:prstGeom prst="halfFrame">
              <a:avLst>
                <a:gd fmla="val 33333" name="adj1"/>
                <a:gd fmla="val 33333" name="adj2"/>
              </a:avLst>
            </a:prstGeom>
            <a:solidFill>
              <a:schemeClr val="dk1"/>
            </a:solidFill>
            <a:ln>
              <a:noFill/>
            </a:ln>
            <a:effectLst>
              <a:outerShdw blurRad="14288" rotWithShape="0" algn="bl" dir="3120000" dist="9525">
                <a:srgbClr val="000000">
                  <a:alpha val="52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467" name="Google Shape;467;p30"/>
          <p:cNvGrpSpPr/>
          <p:nvPr/>
        </p:nvGrpSpPr>
        <p:grpSpPr>
          <a:xfrm>
            <a:off x="5281922" y="2701093"/>
            <a:ext cx="3096516" cy="1851244"/>
            <a:chOff x="3336780" y="480984"/>
            <a:chExt cx="3692923" cy="2207805"/>
          </a:xfrm>
        </p:grpSpPr>
        <p:sp>
          <p:nvSpPr>
            <p:cNvPr id="468" name="Google Shape;468;p30"/>
            <p:cNvSpPr/>
            <p:nvPr/>
          </p:nvSpPr>
          <p:spPr>
            <a:xfrm>
              <a:off x="3336780" y="480984"/>
              <a:ext cx="544500" cy="544500"/>
            </a:xfrm>
            <a:prstGeom prst="halfFrame">
              <a:avLst>
                <a:gd fmla="val 33333" name="adj1"/>
                <a:gd fmla="val 33333" name="adj2"/>
              </a:avLst>
            </a:prstGeom>
            <a:solidFill>
              <a:schemeClr val="dk1"/>
            </a:solidFill>
            <a:ln>
              <a:noFill/>
            </a:ln>
            <a:effectLst>
              <a:outerShdw blurRad="14288" rotWithShape="0" algn="bl" dir="3120000" dist="9525">
                <a:srgbClr val="000000">
                  <a:alpha val="52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69" name="Google Shape;469;p30"/>
            <p:cNvSpPr/>
            <p:nvPr/>
          </p:nvSpPr>
          <p:spPr>
            <a:xfrm rot="10800000">
              <a:off x="6485203" y="2144289"/>
              <a:ext cx="544500" cy="544500"/>
            </a:xfrm>
            <a:prstGeom prst="halfFrame">
              <a:avLst>
                <a:gd fmla="val 33333" name="adj1"/>
                <a:gd fmla="val 33333" name="adj2"/>
              </a:avLst>
            </a:prstGeom>
            <a:solidFill>
              <a:schemeClr val="dk1"/>
            </a:solidFill>
            <a:ln>
              <a:noFill/>
            </a:ln>
            <a:effectLst>
              <a:outerShdw blurRad="14288" rotWithShape="0" algn="bl" dir="3120000" dist="9525">
                <a:srgbClr val="000000">
                  <a:alpha val="52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pic>
        <p:nvPicPr>
          <p:cNvPr id="470" name="Google Shape;470;p30"/>
          <p:cNvPicPr preferRelativeResize="0"/>
          <p:nvPr/>
        </p:nvPicPr>
        <p:blipFill rotWithShape="1">
          <a:blip r:embed="rId4">
            <a:alphaModFix/>
          </a:blip>
          <a:srcRect b="6309" l="6485" r="7039" t="9678"/>
          <a:stretch/>
        </p:blipFill>
        <p:spPr>
          <a:xfrm rot="704876">
            <a:off x="6833379" y="1008406"/>
            <a:ext cx="1975889" cy="1491490"/>
          </a:xfrm>
          <a:prstGeom prst="rect">
            <a:avLst/>
          </a:prstGeom>
          <a:noFill/>
          <a:ln>
            <a:noFill/>
          </a:ln>
        </p:spPr>
      </p:pic>
      <p:sp>
        <p:nvSpPr>
          <p:cNvPr id="471" name="Google Shape;471;p30"/>
          <p:cNvSpPr/>
          <p:nvPr/>
        </p:nvSpPr>
        <p:spPr>
          <a:xfrm rot="782484">
            <a:off x="7882389" y="910727"/>
            <a:ext cx="192772" cy="367645"/>
          </a:xfrm>
          <a:prstGeom prst="rect">
            <a:avLst/>
          </a:prstGeom>
          <a:solidFill>
            <a:srgbClr val="1F1F1F">
              <a:alpha val="29550"/>
            </a:srgbClr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antari"/>
              <a:ea typeface="Gantari"/>
              <a:cs typeface="Gantari"/>
              <a:sym typeface="Gantari"/>
            </a:endParaRPr>
          </a:p>
        </p:txBody>
      </p:sp>
      <p:sp>
        <p:nvSpPr>
          <p:cNvPr id="472" name="Google Shape;472;p30"/>
          <p:cNvSpPr txBox="1"/>
          <p:nvPr/>
        </p:nvSpPr>
        <p:spPr>
          <a:xfrm rot="711618">
            <a:off x="7057648" y="1519489"/>
            <a:ext cx="1623152" cy="57602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000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դեկտեմբեր</a:t>
            </a:r>
            <a:endParaRPr i="1" sz="2000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  <p:pic>
        <p:nvPicPr>
          <p:cNvPr id="473" name="Google Shape;473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60988" y="2800312"/>
            <a:ext cx="2938399" cy="1652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31"/>
          <p:cNvSpPr txBox="1"/>
          <p:nvPr>
            <p:ph idx="1" type="subTitle"/>
          </p:nvPr>
        </p:nvSpPr>
        <p:spPr>
          <a:xfrm>
            <a:off x="4151150" y="500800"/>
            <a:ext cx="4630200" cy="361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304800" marR="30480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Ճապոնիան  հարձակվեց ԱՄՆ-ի վրա  Փերլ Հարբորում, Հավայան կղզիներ, ինչի արդյունքեր ԱՄՆ-ը  մտավ Երկրորդ համաշխարհային պատեարզմի մեջ։  Կանցեր ավելի քան 2 տարի, մինչև դաշնակիցներ հասնեին իրենց մեծ շրջադարձային  կետին խաղաղօվկիանոսյան պատերազմում․ ճապոնացիների պարտություն Գվադալկանում 1943 թվականի փետրվարին։ Ճապոնացիները դրվեցին  պաշտպանական դիրքում, երբ ԱՄՆ սկսեց </a:t>
            </a:r>
            <a:endParaRPr sz="1200"/>
          </a:p>
        </p:txBody>
      </p:sp>
      <p:grpSp>
        <p:nvGrpSpPr>
          <p:cNvPr id="479" name="Google Shape;479;p31"/>
          <p:cNvGrpSpPr/>
          <p:nvPr/>
        </p:nvGrpSpPr>
        <p:grpSpPr>
          <a:xfrm>
            <a:off x="868273" y="943050"/>
            <a:ext cx="2833640" cy="2729051"/>
            <a:chOff x="1030276" y="943127"/>
            <a:chExt cx="3204025" cy="3260125"/>
          </a:xfrm>
        </p:grpSpPr>
        <p:sp>
          <p:nvSpPr>
            <p:cNvPr id="480" name="Google Shape;480;p31"/>
            <p:cNvSpPr/>
            <p:nvPr/>
          </p:nvSpPr>
          <p:spPr>
            <a:xfrm>
              <a:off x="1030276" y="943127"/>
              <a:ext cx="602400" cy="602400"/>
            </a:xfrm>
            <a:prstGeom prst="halfFrame">
              <a:avLst>
                <a:gd fmla="val 33333" name="adj1"/>
                <a:gd fmla="val 33333" name="adj2"/>
              </a:avLst>
            </a:prstGeom>
            <a:solidFill>
              <a:schemeClr val="dk1"/>
            </a:solidFill>
            <a:ln>
              <a:noFill/>
            </a:ln>
            <a:effectLst>
              <a:outerShdw blurRad="14288" rotWithShape="0" algn="bl" dir="3120000" dist="9525">
                <a:srgbClr val="000000">
                  <a:alpha val="52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81" name="Google Shape;481;p31"/>
            <p:cNvSpPr/>
            <p:nvPr/>
          </p:nvSpPr>
          <p:spPr>
            <a:xfrm rot="10800000">
              <a:off x="3631901" y="3600852"/>
              <a:ext cx="602400" cy="602400"/>
            </a:xfrm>
            <a:prstGeom prst="halfFrame">
              <a:avLst>
                <a:gd fmla="val 33333" name="adj1"/>
                <a:gd fmla="val 33333" name="adj2"/>
              </a:avLst>
            </a:prstGeom>
            <a:solidFill>
              <a:schemeClr val="dk1"/>
            </a:solidFill>
            <a:ln>
              <a:noFill/>
            </a:ln>
            <a:effectLst>
              <a:outerShdw blurRad="14288" rotWithShape="0" algn="bl" dir="3120000" dist="9525">
                <a:srgbClr val="000000">
                  <a:alpha val="52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pic>
        <p:nvPicPr>
          <p:cNvPr id="482" name="Google Shape;48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3738" y="1066238"/>
            <a:ext cx="2642725" cy="2485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32"/>
          <p:cNvSpPr txBox="1"/>
          <p:nvPr>
            <p:ph idx="1" type="subTitle"/>
          </p:nvPr>
        </p:nvSpPr>
        <p:spPr>
          <a:xfrm>
            <a:off x="3459800" y="3510525"/>
            <a:ext cx="4847400" cy="49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1944 թվականի հունիսի 15 ին ներխուժեցին Խաղաղ Օվկիանոսի  կենտրոնական Մարիանա մաս կազմող Սապյան կղզի։</a:t>
            </a:r>
            <a:endParaRPr/>
          </a:p>
        </p:txBody>
      </p:sp>
      <p:pic>
        <p:nvPicPr>
          <p:cNvPr id="488" name="Google Shape;488;p3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31549"/>
          <a:stretch/>
        </p:blipFill>
        <p:spPr>
          <a:xfrm>
            <a:off x="971250" y="665600"/>
            <a:ext cx="7201500" cy="1964100"/>
          </a:xfrm>
          <a:prstGeom prst="rect">
            <a:avLst/>
          </a:prstGeom>
        </p:spPr>
      </p:pic>
      <p:grpSp>
        <p:nvGrpSpPr>
          <p:cNvPr id="489" name="Google Shape;489;p32"/>
          <p:cNvGrpSpPr/>
          <p:nvPr/>
        </p:nvGrpSpPr>
        <p:grpSpPr>
          <a:xfrm>
            <a:off x="920175" y="611125"/>
            <a:ext cx="7301475" cy="2078075"/>
            <a:chOff x="920175" y="611125"/>
            <a:chExt cx="7301475" cy="2078075"/>
          </a:xfrm>
        </p:grpSpPr>
        <p:sp>
          <p:nvSpPr>
            <p:cNvPr id="490" name="Google Shape;490;p32"/>
            <p:cNvSpPr/>
            <p:nvPr/>
          </p:nvSpPr>
          <p:spPr>
            <a:xfrm>
              <a:off x="920175" y="611125"/>
              <a:ext cx="727200" cy="727200"/>
            </a:xfrm>
            <a:prstGeom prst="halfFrame">
              <a:avLst>
                <a:gd fmla="val 33333" name="adj1"/>
                <a:gd fmla="val 33333" name="adj2"/>
              </a:avLst>
            </a:prstGeom>
            <a:solidFill>
              <a:schemeClr val="dk1"/>
            </a:solidFill>
            <a:ln>
              <a:noFill/>
            </a:ln>
            <a:effectLst>
              <a:outerShdw blurRad="14288" rotWithShape="0" algn="bl" dir="3120000" dist="9525">
                <a:srgbClr val="000000">
                  <a:alpha val="52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91" name="Google Shape;491;p32"/>
            <p:cNvSpPr/>
            <p:nvPr/>
          </p:nvSpPr>
          <p:spPr>
            <a:xfrm rot="10800000">
              <a:off x="7494450" y="1962000"/>
              <a:ext cx="727200" cy="727200"/>
            </a:xfrm>
            <a:prstGeom prst="halfFrame">
              <a:avLst>
                <a:gd fmla="val 33333" name="adj1"/>
                <a:gd fmla="val 33333" name="adj2"/>
              </a:avLst>
            </a:prstGeom>
            <a:solidFill>
              <a:schemeClr val="dk1"/>
            </a:solidFill>
            <a:ln>
              <a:noFill/>
            </a:ln>
            <a:effectLst>
              <a:outerShdw blurRad="14288" rotWithShape="0" algn="bl" dir="3120000" dist="9525">
                <a:srgbClr val="000000">
                  <a:alpha val="52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pic>
        <p:nvPicPr>
          <p:cNvPr id="492" name="Google Shape;492;p32"/>
          <p:cNvPicPr preferRelativeResize="0"/>
          <p:nvPr/>
        </p:nvPicPr>
        <p:blipFill rotWithShape="1">
          <a:blip r:embed="rId4">
            <a:alphaModFix/>
          </a:blip>
          <a:srcRect b="12603" l="5963" r="4902" t="3595"/>
          <a:stretch/>
        </p:blipFill>
        <p:spPr>
          <a:xfrm rot="-591143">
            <a:off x="890820" y="3019361"/>
            <a:ext cx="2310323" cy="1479426"/>
          </a:xfrm>
          <a:prstGeom prst="rect">
            <a:avLst/>
          </a:prstGeom>
          <a:noFill/>
          <a:ln>
            <a:noFill/>
          </a:ln>
        </p:spPr>
      </p:pic>
      <p:sp>
        <p:nvSpPr>
          <p:cNvPr id="493" name="Google Shape;493;p32"/>
          <p:cNvSpPr/>
          <p:nvPr/>
        </p:nvSpPr>
        <p:spPr>
          <a:xfrm rot="-847358">
            <a:off x="1780536" y="2922639"/>
            <a:ext cx="193034" cy="497248"/>
          </a:xfrm>
          <a:prstGeom prst="rect">
            <a:avLst/>
          </a:prstGeom>
          <a:solidFill>
            <a:srgbClr val="1F1F1F">
              <a:alpha val="29550"/>
            </a:srgbClr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antari"/>
              <a:ea typeface="Gantari"/>
              <a:cs typeface="Gantari"/>
              <a:sym typeface="Gantari"/>
            </a:endParaRPr>
          </a:p>
        </p:txBody>
      </p:sp>
      <p:sp>
        <p:nvSpPr>
          <p:cNvPr id="494" name="Google Shape;494;p32"/>
          <p:cNvSpPr txBox="1"/>
          <p:nvPr/>
        </p:nvSpPr>
        <p:spPr>
          <a:xfrm rot="-596654">
            <a:off x="1210371" y="3402268"/>
            <a:ext cx="1671208" cy="71363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000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Հունիս 1944</a:t>
            </a:r>
            <a:endParaRPr i="1" sz="2000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33"/>
          <p:cNvSpPr txBox="1"/>
          <p:nvPr>
            <p:ph idx="1" type="subTitle"/>
          </p:nvPr>
        </p:nvSpPr>
        <p:spPr>
          <a:xfrm>
            <a:off x="830850" y="601275"/>
            <a:ext cx="3245400" cy="196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Ֆիլիպինյան ծովի ճակատամարտում, ամերիկյան և ճապոնական ավիակիրներ 2 օր պայքար մղեցին Սայպանի ափերի մոտ։</a:t>
            </a:r>
            <a:endParaRPr/>
          </a:p>
        </p:txBody>
      </p:sp>
      <p:sp>
        <p:nvSpPr>
          <p:cNvPr id="500" name="Google Shape;500;p33"/>
          <p:cNvSpPr txBox="1"/>
          <p:nvPr>
            <p:ph idx="3" type="subTitle"/>
          </p:nvPr>
        </p:nvSpPr>
        <p:spPr>
          <a:xfrm>
            <a:off x="713100" y="3368525"/>
            <a:ext cx="4211100" cy="89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Ճապոնիան կորցրել է 3 ավիակիր  և ավելի քան 300 ինքնաթիռ</a:t>
            </a:r>
            <a:endParaRPr/>
          </a:p>
        </p:txBody>
      </p:sp>
      <p:pic>
        <p:nvPicPr>
          <p:cNvPr id="501" name="Google Shape;501;p33"/>
          <p:cNvPicPr preferRelativeResize="0"/>
          <p:nvPr>
            <p:ph idx="6" type="pic"/>
          </p:nvPr>
        </p:nvPicPr>
        <p:blipFill rotWithShape="1">
          <a:blip r:embed="rId3">
            <a:alphaModFix/>
          </a:blip>
          <a:srcRect b="11106" l="0" r="0" t="11114"/>
          <a:stretch/>
        </p:blipFill>
        <p:spPr>
          <a:xfrm>
            <a:off x="4659325" y="422225"/>
            <a:ext cx="1986000" cy="1985999"/>
          </a:xfrm>
          <a:prstGeom prst="rect">
            <a:avLst/>
          </a:prstGeom>
        </p:spPr>
      </p:pic>
      <p:sp>
        <p:nvSpPr>
          <p:cNvPr id="502" name="Google Shape;502;p33"/>
          <p:cNvSpPr/>
          <p:nvPr/>
        </p:nvSpPr>
        <p:spPr>
          <a:xfrm rot="10800000">
            <a:off x="6158311" y="1864201"/>
            <a:ext cx="592800" cy="592800"/>
          </a:xfrm>
          <a:prstGeom prst="halfFrame">
            <a:avLst>
              <a:gd fmla="val 33333" name="adj1"/>
              <a:gd fmla="val 33333" name="adj2"/>
            </a:avLst>
          </a:prstGeom>
          <a:solidFill>
            <a:schemeClr val="dk1"/>
          </a:solidFill>
          <a:ln>
            <a:noFill/>
          </a:ln>
          <a:effectLst>
            <a:outerShdw blurRad="14288" rotWithShape="0" algn="bl" dir="3120000" dist="9525">
              <a:srgbClr val="000000">
                <a:alpha val="52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03" name="Google Shape;503;p33"/>
          <p:cNvSpPr/>
          <p:nvPr/>
        </p:nvSpPr>
        <p:spPr>
          <a:xfrm>
            <a:off x="4607299" y="369774"/>
            <a:ext cx="591900" cy="591900"/>
          </a:xfrm>
          <a:prstGeom prst="halfFrame">
            <a:avLst>
              <a:gd fmla="val 33333" name="adj1"/>
              <a:gd fmla="val 33333" name="adj2"/>
            </a:avLst>
          </a:prstGeom>
          <a:solidFill>
            <a:schemeClr val="dk1"/>
          </a:solidFill>
          <a:ln>
            <a:noFill/>
          </a:ln>
          <a:effectLst>
            <a:outerShdw blurRad="14288" rotWithShape="0" algn="bl" dir="3120000" dist="9525">
              <a:srgbClr val="000000">
                <a:alpha val="52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504" name="Google Shape;504;p33"/>
          <p:cNvPicPr preferRelativeResize="0"/>
          <p:nvPr>
            <p:ph idx="7" type="pic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 rot="592838">
            <a:off x="6472784" y="1580047"/>
            <a:ext cx="1986059" cy="1986059"/>
          </a:xfrm>
          <a:prstGeom prst="rect">
            <a:avLst/>
          </a:prstGeom>
        </p:spPr>
      </p:pic>
      <p:pic>
        <p:nvPicPr>
          <p:cNvPr id="505" name="Google Shape;505;p33"/>
          <p:cNvPicPr preferRelativeResize="0"/>
          <p:nvPr>
            <p:ph idx="8" type="pic"/>
          </p:nvPr>
        </p:nvPicPr>
        <p:blipFill rotWithShape="1">
          <a:blip r:embed="rId5">
            <a:alphaModFix/>
          </a:blip>
          <a:srcRect b="0" l="0" r="0" t="0"/>
          <a:stretch/>
        </p:blipFill>
        <p:spPr>
          <a:xfrm rot="-484060">
            <a:off x="5124997" y="2824092"/>
            <a:ext cx="1985854" cy="1985854"/>
          </a:xfrm>
          <a:prstGeom prst="rect">
            <a:avLst/>
          </a:prstGeom>
        </p:spPr>
      </p:pic>
      <p:grpSp>
        <p:nvGrpSpPr>
          <p:cNvPr id="506" name="Google Shape;506;p33"/>
          <p:cNvGrpSpPr/>
          <p:nvPr/>
        </p:nvGrpSpPr>
        <p:grpSpPr>
          <a:xfrm>
            <a:off x="6512923" y="1356352"/>
            <a:ext cx="1907385" cy="2446475"/>
            <a:chOff x="6423048" y="1588077"/>
            <a:chExt cx="1907385" cy="2446475"/>
          </a:xfrm>
        </p:grpSpPr>
        <p:sp>
          <p:nvSpPr>
            <p:cNvPr id="507" name="Google Shape;507;p33"/>
            <p:cNvSpPr/>
            <p:nvPr/>
          </p:nvSpPr>
          <p:spPr>
            <a:xfrm rot="-10157445">
              <a:off x="7691551" y="3395671"/>
              <a:ext cx="589263" cy="589263"/>
            </a:xfrm>
            <a:prstGeom prst="halfFrame">
              <a:avLst>
                <a:gd fmla="val 33333" name="adj1"/>
                <a:gd fmla="val 33333" name="adj2"/>
              </a:avLst>
            </a:prstGeom>
            <a:solidFill>
              <a:schemeClr val="dk1"/>
            </a:solidFill>
            <a:ln>
              <a:noFill/>
            </a:ln>
            <a:effectLst>
              <a:outerShdw blurRad="14288" rotWithShape="0" algn="bl" dir="3120000" dist="9525">
                <a:srgbClr val="000000">
                  <a:alpha val="52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08" name="Google Shape;508;p33"/>
            <p:cNvSpPr/>
            <p:nvPr/>
          </p:nvSpPr>
          <p:spPr>
            <a:xfrm rot="614687">
              <a:off x="6470705" y="1635734"/>
              <a:ext cx="588685" cy="588685"/>
            </a:xfrm>
            <a:prstGeom prst="halfFrame">
              <a:avLst>
                <a:gd fmla="val 33333" name="adj1"/>
                <a:gd fmla="val 33333" name="adj2"/>
              </a:avLst>
            </a:prstGeom>
            <a:solidFill>
              <a:schemeClr val="dk1"/>
            </a:solidFill>
            <a:ln>
              <a:noFill/>
            </a:ln>
            <a:effectLst>
              <a:outerShdw blurRad="14288" rotWithShape="0" algn="bl" dir="3120000" dist="9525">
                <a:srgbClr val="000000">
                  <a:alpha val="52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509" name="Google Shape;509;p33"/>
          <p:cNvGrpSpPr/>
          <p:nvPr/>
        </p:nvGrpSpPr>
        <p:grpSpPr>
          <a:xfrm>
            <a:off x="4924212" y="2837604"/>
            <a:ext cx="2380639" cy="1960276"/>
            <a:chOff x="4688012" y="2837604"/>
            <a:chExt cx="2380639" cy="1960276"/>
          </a:xfrm>
        </p:grpSpPr>
        <p:sp>
          <p:nvSpPr>
            <p:cNvPr id="510" name="Google Shape;510;p33"/>
            <p:cNvSpPr/>
            <p:nvPr/>
          </p:nvSpPr>
          <p:spPr>
            <a:xfrm rot="10271105">
              <a:off x="6437720" y="4166950"/>
              <a:ext cx="589260" cy="589260"/>
            </a:xfrm>
            <a:prstGeom prst="halfFrame">
              <a:avLst>
                <a:gd fmla="val 33333" name="adj1"/>
                <a:gd fmla="val 33333" name="adj2"/>
              </a:avLst>
            </a:prstGeom>
            <a:solidFill>
              <a:schemeClr val="dk1"/>
            </a:solidFill>
            <a:ln>
              <a:noFill/>
            </a:ln>
            <a:effectLst>
              <a:outerShdw blurRad="14288" rotWithShape="0" algn="bl" dir="3120000" dist="9525">
                <a:srgbClr val="000000">
                  <a:alpha val="52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11" name="Google Shape;511;p33"/>
            <p:cNvSpPr/>
            <p:nvPr/>
          </p:nvSpPr>
          <p:spPr>
            <a:xfrm rot="-520508">
              <a:off x="4729044" y="2878637"/>
              <a:ext cx="588735" cy="588735"/>
            </a:xfrm>
            <a:prstGeom prst="halfFrame">
              <a:avLst>
                <a:gd fmla="val 33333" name="adj1"/>
                <a:gd fmla="val 33333" name="adj2"/>
              </a:avLst>
            </a:prstGeom>
            <a:solidFill>
              <a:schemeClr val="dk1"/>
            </a:solidFill>
            <a:ln>
              <a:noFill/>
            </a:ln>
            <a:effectLst>
              <a:outerShdw blurRad="14288" rotWithShape="0" algn="bl" dir="3120000" dist="9525">
                <a:srgbClr val="000000">
                  <a:alpha val="52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34"/>
          <p:cNvSpPr txBox="1"/>
          <p:nvPr>
            <p:ph idx="1" type="subTitle"/>
          </p:nvPr>
        </p:nvSpPr>
        <p:spPr>
          <a:xfrm>
            <a:off x="5039500" y="2087688"/>
            <a:ext cx="3519600" cy="9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Երբ կռիվն ավարտվեց մեծ թվով խաղաղ բնակիչներ ինքնասպան եղան՝ վախենալով ամերիկական ուժերի կողմից գերեվարվելուց։</a:t>
            </a:r>
            <a:endParaRPr sz="1500"/>
          </a:p>
        </p:txBody>
      </p:sp>
      <p:pic>
        <p:nvPicPr>
          <p:cNvPr id="517" name="Google Shape;517;p3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15254" l="0" r="0" t="15247"/>
          <a:stretch/>
        </p:blipFill>
        <p:spPr>
          <a:xfrm>
            <a:off x="942775" y="773738"/>
            <a:ext cx="2309402" cy="1605002"/>
          </a:xfrm>
          <a:prstGeom prst="rect">
            <a:avLst/>
          </a:prstGeom>
        </p:spPr>
      </p:pic>
      <p:pic>
        <p:nvPicPr>
          <p:cNvPr id="518" name="Google Shape;518;p34"/>
          <p:cNvPicPr preferRelativeResize="0"/>
          <p:nvPr>
            <p:ph idx="3" type="pic"/>
          </p:nvPr>
        </p:nvPicPr>
        <p:blipFill rotWithShape="1">
          <a:blip r:embed="rId4">
            <a:alphaModFix/>
          </a:blip>
          <a:srcRect b="8116" l="0" r="0" t="8116"/>
          <a:stretch/>
        </p:blipFill>
        <p:spPr>
          <a:xfrm>
            <a:off x="2449325" y="2060050"/>
            <a:ext cx="1918200" cy="2309700"/>
          </a:xfrm>
          <a:prstGeom prst="rect">
            <a:avLst/>
          </a:prstGeom>
        </p:spPr>
      </p:pic>
      <p:sp>
        <p:nvSpPr>
          <p:cNvPr id="519" name="Google Shape;519;p34"/>
          <p:cNvSpPr/>
          <p:nvPr/>
        </p:nvSpPr>
        <p:spPr>
          <a:xfrm>
            <a:off x="885718" y="719297"/>
            <a:ext cx="588600" cy="588600"/>
          </a:xfrm>
          <a:prstGeom prst="halfFrame">
            <a:avLst>
              <a:gd fmla="val 33333" name="adj1"/>
              <a:gd fmla="val 33333" name="adj2"/>
            </a:avLst>
          </a:prstGeom>
          <a:solidFill>
            <a:schemeClr val="dk1"/>
          </a:solidFill>
          <a:ln>
            <a:noFill/>
          </a:ln>
          <a:effectLst>
            <a:outerShdw blurRad="14288" rotWithShape="0" algn="bl" dir="3120000" dist="9525">
              <a:srgbClr val="000000">
                <a:alpha val="52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520" name="Google Shape;520;p34"/>
          <p:cNvGrpSpPr/>
          <p:nvPr/>
        </p:nvGrpSpPr>
        <p:grpSpPr>
          <a:xfrm>
            <a:off x="2392168" y="2003722"/>
            <a:ext cx="2032009" cy="2422725"/>
            <a:chOff x="2392168" y="2003722"/>
            <a:chExt cx="2032009" cy="2422725"/>
          </a:xfrm>
        </p:grpSpPr>
        <p:sp>
          <p:nvSpPr>
            <p:cNvPr id="521" name="Google Shape;521;p34"/>
            <p:cNvSpPr/>
            <p:nvPr/>
          </p:nvSpPr>
          <p:spPr>
            <a:xfrm rot="10800000">
              <a:off x="3834977" y="3837246"/>
              <a:ext cx="589200" cy="589200"/>
            </a:xfrm>
            <a:prstGeom prst="halfFrame">
              <a:avLst>
                <a:gd fmla="val 33333" name="adj1"/>
                <a:gd fmla="val 33333" name="adj2"/>
              </a:avLst>
            </a:prstGeom>
            <a:solidFill>
              <a:schemeClr val="dk1"/>
            </a:solidFill>
            <a:ln>
              <a:noFill/>
            </a:ln>
            <a:effectLst>
              <a:outerShdw blurRad="14288" rotWithShape="0" algn="bl" dir="3120000" dist="9525">
                <a:srgbClr val="000000">
                  <a:alpha val="52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22" name="Google Shape;522;p34"/>
            <p:cNvSpPr/>
            <p:nvPr/>
          </p:nvSpPr>
          <p:spPr>
            <a:xfrm>
              <a:off x="2392168" y="2003722"/>
              <a:ext cx="588600" cy="588600"/>
            </a:xfrm>
            <a:prstGeom prst="halfFrame">
              <a:avLst>
                <a:gd fmla="val 33333" name="adj1"/>
                <a:gd fmla="val 33333" name="adj2"/>
              </a:avLst>
            </a:prstGeom>
            <a:solidFill>
              <a:schemeClr val="dk1"/>
            </a:solidFill>
            <a:ln>
              <a:noFill/>
            </a:ln>
            <a:effectLst>
              <a:outerShdw blurRad="14288" rotWithShape="0" algn="bl" dir="3120000" dist="9525">
                <a:srgbClr val="000000">
                  <a:alpha val="52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pic>
        <p:nvPicPr>
          <p:cNvPr id="523" name="Google Shape;523;p34"/>
          <p:cNvPicPr preferRelativeResize="0"/>
          <p:nvPr/>
        </p:nvPicPr>
        <p:blipFill rotWithShape="1">
          <a:blip r:embed="rId5">
            <a:alphaModFix/>
          </a:blip>
          <a:srcRect b="9690" l="11016" r="11016" t="0"/>
          <a:stretch/>
        </p:blipFill>
        <p:spPr>
          <a:xfrm>
            <a:off x="942775" y="2820649"/>
            <a:ext cx="1660349" cy="1449499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34"/>
          <p:cNvSpPr/>
          <p:nvPr/>
        </p:nvSpPr>
        <p:spPr>
          <a:xfrm>
            <a:off x="1676500" y="2718525"/>
            <a:ext cx="192900" cy="473400"/>
          </a:xfrm>
          <a:prstGeom prst="rect">
            <a:avLst/>
          </a:prstGeom>
          <a:solidFill>
            <a:srgbClr val="1F1F1F">
              <a:alpha val="29550"/>
            </a:srgbClr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antari"/>
              <a:ea typeface="Gantari"/>
              <a:cs typeface="Gantari"/>
              <a:sym typeface="Gantari"/>
            </a:endParaRPr>
          </a:p>
        </p:txBody>
      </p:sp>
      <p:sp>
        <p:nvSpPr>
          <p:cNvPr id="525" name="Google Shape;525;p34"/>
          <p:cNvSpPr txBox="1"/>
          <p:nvPr/>
        </p:nvSpPr>
        <p:spPr>
          <a:xfrm>
            <a:off x="1031050" y="3240925"/>
            <a:ext cx="1483800" cy="7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000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July 20, 1944</a:t>
            </a:r>
            <a:endParaRPr i="1" sz="2000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0" name="Google Shape;530;p35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337" l="0" r="0" t="327"/>
          <a:stretch/>
        </p:blipFill>
        <p:spPr>
          <a:xfrm>
            <a:off x="0" y="0"/>
            <a:ext cx="9144004" cy="5143503"/>
          </a:xfrm>
          <a:prstGeom prst="rect">
            <a:avLst/>
          </a:prstGeom>
        </p:spPr>
      </p:pic>
      <p:sp>
        <p:nvSpPr>
          <p:cNvPr id="531" name="Google Shape;531;p35"/>
          <p:cNvSpPr txBox="1"/>
          <p:nvPr>
            <p:ph type="title"/>
          </p:nvPr>
        </p:nvSpPr>
        <p:spPr>
          <a:xfrm>
            <a:off x="720000" y="539500"/>
            <a:ext cx="7710900" cy="62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Ճապոնական ազգային քաղաքականություն</a:t>
            </a:r>
            <a:endParaRPr/>
          </a:p>
        </p:txBody>
      </p:sp>
      <p:pic>
        <p:nvPicPr>
          <p:cNvPr id="532" name="Google Shape;532;p35"/>
          <p:cNvPicPr preferRelativeResize="0"/>
          <p:nvPr/>
        </p:nvPicPr>
        <p:blipFill rotWithShape="1">
          <a:blip r:embed="rId4">
            <a:alphaModFix/>
          </a:blip>
          <a:srcRect b="18936" l="1266" r="5588" t="5500"/>
          <a:stretch/>
        </p:blipFill>
        <p:spPr>
          <a:xfrm rot="747945">
            <a:off x="6099501" y="2308480"/>
            <a:ext cx="2971249" cy="1393490"/>
          </a:xfrm>
          <a:prstGeom prst="rect">
            <a:avLst/>
          </a:prstGeom>
          <a:noFill/>
          <a:ln>
            <a:noFill/>
          </a:ln>
        </p:spPr>
      </p:pic>
      <p:sp>
        <p:nvSpPr>
          <p:cNvPr id="533" name="Google Shape;533;p35"/>
          <p:cNvSpPr/>
          <p:nvPr/>
        </p:nvSpPr>
        <p:spPr>
          <a:xfrm rot="1429075">
            <a:off x="7423439" y="2167349"/>
            <a:ext cx="193150" cy="497390"/>
          </a:xfrm>
          <a:prstGeom prst="rect">
            <a:avLst/>
          </a:prstGeom>
          <a:solidFill>
            <a:srgbClr val="1F1F1F">
              <a:alpha val="29550"/>
            </a:srgbClr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antari"/>
              <a:ea typeface="Gantari"/>
              <a:cs typeface="Gantari"/>
              <a:sym typeface="Gantari"/>
            </a:endParaRPr>
          </a:p>
        </p:txBody>
      </p:sp>
      <p:sp>
        <p:nvSpPr>
          <p:cNvPr id="534" name="Google Shape;534;p35"/>
          <p:cNvSpPr/>
          <p:nvPr/>
        </p:nvSpPr>
        <p:spPr>
          <a:xfrm>
            <a:off x="-1" y="-1"/>
            <a:ext cx="591900" cy="591900"/>
          </a:xfrm>
          <a:prstGeom prst="halfFrame">
            <a:avLst>
              <a:gd fmla="val 33333" name="adj1"/>
              <a:gd fmla="val 33333" name="adj2"/>
            </a:avLst>
          </a:prstGeom>
          <a:solidFill>
            <a:schemeClr val="dk1"/>
          </a:solidFill>
          <a:ln>
            <a:noFill/>
          </a:ln>
          <a:effectLst>
            <a:outerShdw blurRad="14288" rotWithShape="0" algn="bl" dir="3120000" dist="9525">
              <a:srgbClr val="000000">
                <a:alpha val="52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35" name="Google Shape;535;p35"/>
          <p:cNvSpPr/>
          <p:nvPr/>
        </p:nvSpPr>
        <p:spPr>
          <a:xfrm rot="10800000">
            <a:off x="8552099" y="4551599"/>
            <a:ext cx="591900" cy="591900"/>
          </a:xfrm>
          <a:prstGeom prst="halfFrame">
            <a:avLst>
              <a:gd fmla="val 33333" name="adj1"/>
              <a:gd fmla="val 33333" name="adj2"/>
            </a:avLst>
          </a:prstGeom>
          <a:solidFill>
            <a:schemeClr val="dk1"/>
          </a:solidFill>
          <a:ln>
            <a:noFill/>
          </a:ln>
          <a:effectLst>
            <a:outerShdw blurRad="14288" rotWithShape="0" algn="bl" dir="3120000" dist="9525">
              <a:srgbClr val="000000">
                <a:alpha val="52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36" name="Google Shape;536;p35"/>
          <p:cNvSpPr txBox="1"/>
          <p:nvPr/>
        </p:nvSpPr>
        <p:spPr>
          <a:xfrm rot="687922">
            <a:off x="6613088" y="2549012"/>
            <a:ext cx="1583193" cy="71355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000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Մահ հանձնվելուց առաջ</a:t>
            </a:r>
            <a:endParaRPr i="1" sz="2000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orld War II History Analysis Thesis Defense by Slidesgo">
  <a:themeElements>
    <a:clrScheme name="Simple Light">
      <a:dk1>
        <a:srgbClr val="1F1F1F"/>
      </a:dk1>
      <a:lt1>
        <a:srgbClr val="F4ECDF"/>
      </a:lt1>
      <a:dk2>
        <a:srgbClr val="D6C8B4"/>
      </a:dk2>
      <a:lt2>
        <a:srgbClr val="B49A79"/>
      </a:lt2>
      <a:accent1>
        <a:srgbClr val="69563E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F1F1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