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handoutMasterIdLst>
    <p:handoutMasterId r:id="rId37"/>
  </p:handoutMasterIdLst>
  <p:sldIdLst>
    <p:sldId id="292" r:id="rId2"/>
    <p:sldId id="283" r:id="rId3"/>
    <p:sldId id="293" r:id="rId4"/>
    <p:sldId id="278" r:id="rId5"/>
    <p:sldId id="284" r:id="rId6"/>
    <p:sldId id="282" r:id="rId7"/>
    <p:sldId id="281" r:id="rId8"/>
    <p:sldId id="256" r:id="rId9"/>
    <p:sldId id="257" r:id="rId10"/>
    <p:sldId id="269" r:id="rId11"/>
    <p:sldId id="258" r:id="rId12"/>
    <p:sldId id="259" r:id="rId13"/>
    <p:sldId id="270" r:id="rId14"/>
    <p:sldId id="265" r:id="rId15"/>
    <p:sldId id="260" r:id="rId16"/>
    <p:sldId id="261" r:id="rId17"/>
    <p:sldId id="276" r:id="rId18"/>
    <p:sldId id="274" r:id="rId19"/>
    <p:sldId id="262" r:id="rId20"/>
    <p:sldId id="263" r:id="rId21"/>
    <p:sldId id="286" r:id="rId22"/>
    <p:sldId id="288" r:id="rId23"/>
    <p:sldId id="289" r:id="rId24"/>
    <p:sldId id="271" r:id="rId25"/>
    <p:sldId id="264" r:id="rId26"/>
    <p:sldId id="285" r:id="rId27"/>
    <p:sldId id="294" r:id="rId28"/>
    <p:sldId id="299" r:id="rId29"/>
    <p:sldId id="300" r:id="rId30"/>
    <p:sldId id="295" r:id="rId31"/>
    <p:sldId id="296" r:id="rId32"/>
    <p:sldId id="297" r:id="rId33"/>
    <p:sldId id="298" r:id="rId34"/>
    <p:sldId id="303" r:id="rId35"/>
  </p:sldIdLst>
  <p:sldSz cx="9144000" cy="5143500" type="screen16x9"/>
  <p:notesSz cx="6858000" cy="9144000"/>
  <p:embeddedFontLst>
    <p:embeddedFont>
      <p:font typeface="Poppins ExtraBold" panose="020B0604020202020204" charset="0"/>
      <p:bold r:id="rId38"/>
      <p:boldItalic r:id="rId39"/>
    </p:embeddedFont>
    <p:embeddedFont>
      <p:font typeface="Anaheim" panose="020B0604020202020204" charset="0"/>
      <p:regular r:id="rId40"/>
    </p:embeddedFont>
    <p:embeddedFont>
      <p:font typeface="Arimo" panose="020B060402020202020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Arial Black" panose="020B0A04020102020204" pitchFamily="34" charset="0"/>
      <p:bold r:id="rId49"/>
    </p:embeddedFont>
    <p:embeddedFont>
      <p:font typeface="Cooper BT Bold" panose="020B0604020202020204" charset="0"/>
      <p:regular r:id="rId50"/>
    </p:embeddedFont>
    <p:embeddedFont>
      <p:font typeface="Bebas Neue" panose="020B0604020202020204" charset="0"/>
      <p:regular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jklaCVvtpHUWSNd0ixSQ+jquZ75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11F541-A4B2-ED5A-A1BB-492D0D4F4E6A}" name="Carmen Ocaña Ordóñez" initials="COO" userId="S::cocana@freepikco.onmicrosoft.com::8797eea9-71d2-4559-9885-17450e4007ad" providerId="AD"/>
  <p188:author id="{07DF5676-9B57-8A99-AB6D-A504E5026BD2}" name="cportales@INTRANET.FREEPIKCOMPANY.COM" initials="c" userId="S-1-5-21-179105700-2695781124-4246538168-24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5411B"/>
    <a:srgbClr val="A9602A"/>
    <a:srgbClr val="2C336F"/>
    <a:srgbClr val="BE043E"/>
    <a:srgbClr val="FC2084"/>
    <a:srgbClr val="6A5ED8"/>
    <a:srgbClr val="0E1938"/>
    <a:srgbClr val="1A2B36"/>
    <a:srgbClr val="1322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6DF7B9C-EBDF-46A0-83E7-B09A4955A7FC}">
  <a:tblStyle styleId="{A6DF7B9C-EBDF-46A0-83E7-B09A4955A7F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08" autoAdjust="0"/>
    <p:restoredTop sz="96357" autoAdjust="0"/>
  </p:normalViewPr>
  <p:slideViewPr>
    <p:cSldViewPr snapToGrid="0">
      <p:cViewPr varScale="1">
        <p:scale>
          <a:sx n="92" d="100"/>
          <a:sy n="92" d="100"/>
        </p:scale>
        <p:origin x="984" y="66"/>
      </p:cViewPr>
      <p:guideLst>
        <p:guide orient="horz" pos="1620"/>
        <p:guide pos="2880"/>
      </p:guideLst>
    </p:cSldViewPr>
  </p:slideViewPr>
  <p:outlineViewPr>
    <p:cViewPr>
      <p:scale>
        <a:sx n="33" d="100"/>
        <a:sy n="33" d="100"/>
      </p:scale>
      <p:origin x="0" y="-2490"/>
    </p:cViewPr>
  </p:outlin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68"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6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64" Type="http://customschemas.google.com/relationships/presentationmetadata" Target="metadata"/><Relationship Id="rId69" Type="http://schemas.microsoft.com/office/2018/10/relationships/authors" Target="authors.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cat>
            <c:strRef>
              <c:f>Sheet1!$A$2:$A$5</c:f>
              <c:strCache>
                <c:ptCount val="4"/>
                <c:pt idx="0">
                  <c:v>Իրան</c:v>
                </c:pt>
                <c:pt idx="1">
                  <c:v>Իրաք</c:v>
                </c:pt>
                <c:pt idx="2">
                  <c:v>Թուրքիա</c:v>
                </c:pt>
                <c:pt idx="3">
                  <c:v>Սիրիա</c:v>
                </c:pt>
              </c:strCache>
            </c:strRef>
          </c:cat>
          <c:val>
            <c:numRef>
              <c:f>Sheet1!$B$2:$B$5</c:f>
              <c:numCache>
                <c:formatCode>General</c:formatCode>
                <c:ptCount val="4"/>
                <c:pt idx="0">
                  <c:v>0</c:v>
                </c:pt>
                <c:pt idx="1">
                  <c:v>60</c:v>
                </c:pt>
                <c:pt idx="2">
                  <c:v>20</c:v>
                </c:pt>
                <c:pt idx="3">
                  <c:v>50</c:v>
                </c:pt>
              </c:numCache>
            </c:numRef>
          </c:val>
          <c:extLst>
            <c:ext xmlns:c16="http://schemas.microsoft.com/office/drawing/2014/chart" uri="{C3380CC4-5D6E-409C-BE32-E72D297353CC}">
              <c16:uniqueId val="{00000000-B6C8-4239-996D-2C79EE8640F6}"/>
            </c:ext>
          </c:extLst>
        </c:ser>
        <c:ser>
          <c:idx val="1"/>
          <c:order val="1"/>
          <c:tx>
            <c:strRef>
              <c:f>Sheet1!$C$1</c:f>
              <c:strCache>
                <c:ptCount val="1"/>
                <c:pt idx="0">
                  <c:v>2</c:v>
                </c:pt>
              </c:strCache>
            </c:strRef>
          </c:tx>
          <c:spPr>
            <a:solidFill>
              <a:schemeClr val="tx2"/>
            </a:solidFill>
            <a:ln>
              <a:noFill/>
            </a:ln>
            <a:effectLst/>
          </c:spPr>
          <c:invertIfNegative val="0"/>
          <c:cat>
            <c:strRef>
              <c:f>Sheet1!$A$2:$A$5</c:f>
              <c:strCache>
                <c:ptCount val="4"/>
                <c:pt idx="0">
                  <c:v>Իրան</c:v>
                </c:pt>
                <c:pt idx="1">
                  <c:v>Իրաք</c:v>
                </c:pt>
                <c:pt idx="2">
                  <c:v>Թուրքիա</c:v>
                </c:pt>
                <c:pt idx="3">
                  <c:v>Սիրիա</c:v>
                </c:pt>
              </c:strCache>
            </c:strRef>
          </c:cat>
          <c:val>
            <c:numRef>
              <c:f>Sheet1!$C$2:$C$5</c:f>
              <c:numCache>
                <c:formatCode>General</c:formatCode>
                <c:ptCount val="4"/>
                <c:pt idx="0">
                  <c:v>30</c:v>
                </c:pt>
                <c:pt idx="1">
                  <c:v>80</c:v>
                </c:pt>
                <c:pt idx="2">
                  <c:v>40</c:v>
                </c:pt>
                <c:pt idx="3">
                  <c:v>80</c:v>
                </c:pt>
              </c:numCache>
            </c:numRef>
          </c:val>
          <c:extLst>
            <c:ext xmlns:c16="http://schemas.microsoft.com/office/drawing/2014/chart" uri="{C3380CC4-5D6E-409C-BE32-E72D297353CC}">
              <c16:uniqueId val="{00000001-B6C8-4239-996D-2C79EE8640F6}"/>
            </c:ext>
          </c:extLst>
        </c:ser>
        <c:ser>
          <c:idx val="2"/>
          <c:order val="2"/>
          <c:tx>
            <c:strRef>
              <c:f>Sheet1!$D$1</c:f>
              <c:strCache>
                <c:ptCount val="1"/>
                <c:pt idx="0">
                  <c:v>3</c:v>
                </c:pt>
              </c:strCache>
            </c:strRef>
          </c:tx>
          <c:spPr>
            <a:solidFill>
              <a:schemeClr val="bg2"/>
            </a:solidFill>
            <a:ln>
              <a:noFill/>
            </a:ln>
            <a:effectLst/>
          </c:spPr>
          <c:invertIfNegative val="0"/>
          <c:cat>
            <c:strRef>
              <c:f>Sheet1!$A$2:$A$5</c:f>
              <c:strCache>
                <c:ptCount val="4"/>
                <c:pt idx="0">
                  <c:v>Իրան</c:v>
                </c:pt>
                <c:pt idx="1">
                  <c:v>Իրաք</c:v>
                </c:pt>
                <c:pt idx="2">
                  <c:v>Թուրքիա</c:v>
                </c:pt>
                <c:pt idx="3">
                  <c:v>Սիրիա</c:v>
                </c:pt>
              </c:strCache>
            </c:strRef>
          </c:cat>
          <c:val>
            <c:numRef>
              <c:f>Sheet1!$D$2:$D$5</c:f>
              <c:numCache>
                <c:formatCode>General</c:formatCode>
                <c:ptCount val="4"/>
                <c:pt idx="0">
                  <c:v>20</c:v>
                </c:pt>
                <c:pt idx="1">
                  <c:v>10</c:v>
                </c:pt>
                <c:pt idx="2">
                  <c:v>25</c:v>
                </c:pt>
                <c:pt idx="3">
                  <c:v>70</c:v>
                </c:pt>
              </c:numCache>
            </c:numRef>
          </c:val>
          <c:extLst>
            <c:ext xmlns:c16="http://schemas.microsoft.com/office/drawing/2014/chart" uri="{C3380CC4-5D6E-409C-BE32-E72D297353CC}">
              <c16:uniqueId val="{00000002-B6C8-4239-996D-2C79EE8640F6}"/>
            </c:ext>
          </c:extLst>
        </c:ser>
        <c:dLbls>
          <c:showLegendKey val="0"/>
          <c:showVal val="0"/>
          <c:showCatName val="0"/>
          <c:showSerName val="0"/>
          <c:showPercent val="0"/>
          <c:showBubbleSize val="0"/>
        </c:dLbls>
        <c:gapWidth val="219"/>
        <c:overlap val="-27"/>
        <c:axId val="118724480"/>
        <c:axId val="118726016"/>
      </c:barChart>
      <c:catAx>
        <c:axId val="11872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s-ES" sz="1197" b="0" i="0" u="none" strike="noStrike" kern="1200" baseline="0">
                <a:solidFill>
                  <a:schemeClr val="tx1"/>
                </a:solidFill>
                <a:latin typeface="+mn-lt"/>
                <a:ea typeface="+mn-ea"/>
                <a:cs typeface="+mn-cs"/>
              </a:defRPr>
            </a:pPr>
            <a:endParaRPr lang="ru-RU"/>
          </a:p>
        </c:txPr>
        <c:crossAx val="118726016"/>
        <c:crosses val="autoZero"/>
        <c:auto val="1"/>
        <c:lblAlgn val="ctr"/>
        <c:lblOffset val="100"/>
        <c:noMultiLvlLbl val="0"/>
      </c:catAx>
      <c:valAx>
        <c:axId val="118726016"/>
        <c:scaling>
          <c:orientation val="minMax"/>
        </c:scaling>
        <c:delete val="0"/>
        <c:axPos val="l"/>
        <c:majorGridlines>
          <c:spPr>
            <a:ln w="9525" cap="flat" cmpd="sng" algn="ctr">
              <a:solidFill>
                <a:schemeClr val="tx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s-ES" sz="1197" b="0" i="0" u="none" strike="noStrike" kern="1200" baseline="0">
                <a:solidFill>
                  <a:schemeClr val="tx1"/>
                </a:solidFill>
                <a:latin typeface="+mn-lt"/>
                <a:ea typeface="+mn-ea"/>
                <a:cs typeface="+mn-cs"/>
              </a:defRPr>
            </a:pPr>
            <a:endParaRPr lang="ru-RU"/>
          </a:p>
        </c:txPr>
        <c:crossAx val="118724480"/>
        <c:crosses val="autoZero"/>
        <c:crossBetween val="between"/>
        <c:majorUnit val="25"/>
      </c:valAx>
      <c:spPr>
        <a:solidFill>
          <a:schemeClr val="bg1"/>
        </a:solidFill>
        <a:ln>
          <a:solidFill>
            <a:schemeClr val="bg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9A47F7-AB59-010F-0AE0-F0A6996F06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a:extLst>
              <a:ext uri="{FF2B5EF4-FFF2-40B4-BE49-F238E27FC236}">
                <a16:creationId xmlns:a16="http://schemas.microsoft.com/office/drawing/2014/main" id="{CEA8EDDB-94C4-4DEE-344C-BA4DAA4DBC3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2669EE-84A5-4202-8F96-4EDD14B1D69C}" type="datetimeFigureOut">
              <a:rPr lang="es-ES" smtClean="0"/>
              <a:pPr/>
              <a:t>19/03/2025</a:t>
            </a:fld>
            <a:endParaRPr lang="es-ES"/>
          </a:p>
        </p:txBody>
      </p:sp>
      <p:sp>
        <p:nvSpPr>
          <p:cNvPr id="4" name="Footer Placeholder 3">
            <a:extLst>
              <a:ext uri="{FF2B5EF4-FFF2-40B4-BE49-F238E27FC236}">
                <a16:creationId xmlns:a16="http://schemas.microsoft.com/office/drawing/2014/main" id="{15F79D3D-0736-0D65-BF41-79FC5E80261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Slide Number Placeholder 4">
            <a:extLst>
              <a:ext uri="{FF2B5EF4-FFF2-40B4-BE49-F238E27FC236}">
                <a16:creationId xmlns:a16="http://schemas.microsoft.com/office/drawing/2014/main" id="{0EA81272-2883-7B3A-EB06-921012988B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3F1383-626C-4313-8C37-6559D5338BA1}" type="slidenum">
              <a:rPr lang="es-ES" smtClean="0"/>
              <a:pPr/>
              <a:t>‹#›</a:t>
            </a:fld>
            <a:endParaRPr lang="es-ES"/>
          </a:p>
        </p:txBody>
      </p:sp>
    </p:spTree>
    <p:extLst>
      <p:ext uri="{BB962C8B-B14F-4D97-AF65-F5344CB8AC3E}">
        <p14:creationId xmlns:p14="http://schemas.microsoft.com/office/powerpoint/2010/main" val="353637675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255713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23479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870888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90932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967801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 name="Google Shape;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0246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503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4156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3481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8635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524955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5"/>
          <p:cNvSpPr txBox="1">
            <a:spLocks noGrp="1"/>
          </p:cNvSpPr>
          <p:nvPr>
            <p:ph type="ctrTitle"/>
          </p:nvPr>
        </p:nvSpPr>
        <p:spPr>
          <a:xfrm>
            <a:off x="1143000" y="1264595"/>
            <a:ext cx="6858000" cy="2078412"/>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9000"/>
              <a:buFont typeface="Bebas Neue"/>
              <a:buNone/>
              <a:defRPr sz="6600" b="1">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15"/>
          <p:cNvSpPr txBox="1">
            <a:spLocks noGrp="1"/>
          </p:cNvSpPr>
          <p:nvPr>
            <p:ph type="subTitle" idx="1"/>
          </p:nvPr>
        </p:nvSpPr>
        <p:spPr>
          <a:xfrm>
            <a:off x="1143000" y="3412063"/>
            <a:ext cx="6858000" cy="351388"/>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600"/>
              <a:buNone/>
              <a:defRPr sz="1600">
                <a:solidFill>
                  <a:schemeClr val="tx1"/>
                </a:solidFill>
                <a:latin typeface="Arimo" panose="020B0604020202020204" pitchFamily="34" charset="0"/>
                <a:ea typeface="Arimo" panose="020B0604020202020204" pitchFamily="34" charset="0"/>
                <a:cs typeface="Arimo" panose="020B0604020202020204" pitchFamily="34" charset="0"/>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dirty="0"/>
          </a:p>
        </p:txBody>
      </p:sp>
      <p:grpSp>
        <p:nvGrpSpPr>
          <p:cNvPr id="725" name="Grupo 724">
            <a:extLst>
              <a:ext uri="{FF2B5EF4-FFF2-40B4-BE49-F238E27FC236}">
                <a16:creationId xmlns:a16="http://schemas.microsoft.com/office/drawing/2014/main" id="{C3690CF7-0AB7-CEE5-1526-CC6C62F51E11}"/>
              </a:ext>
            </a:extLst>
          </p:cNvPr>
          <p:cNvGrpSpPr/>
          <p:nvPr userDrawn="1"/>
        </p:nvGrpSpPr>
        <p:grpSpPr>
          <a:xfrm>
            <a:off x="-450421" y="-383843"/>
            <a:ext cx="1507863" cy="1510278"/>
            <a:chOff x="39184" y="-151930"/>
            <a:chExt cx="1309806" cy="1311904"/>
          </a:xfrm>
        </p:grpSpPr>
        <p:sp>
          <p:nvSpPr>
            <p:cNvPr id="267" name="Oval 357">
              <a:extLst>
                <a:ext uri="{FF2B5EF4-FFF2-40B4-BE49-F238E27FC236}">
                  <a16:creationId xmlns:a16="http://schemas.microsoft.com/office/drawing/2014/main" id="{8D9F469D-B08A-4D84-830B-9EC7E7F8E4EF}"/>
                </a:ext>
              </a:extLst>
            </p:cNvPr>
            <p:cNvSpPr>
              <a:spLocks noChangeArrowheads="1"/>
            </p:cNvSpPr>
            <p:nvPr/>
          </p:nvSpPr>
          <p:spPr bwMode="auto">
            <a:xfrm>
              <a:off x="1304909" y="544953"/>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8" name="Freeform 358">
              <a:extLst>
                <a:ext uri="{FF2B5EF4-FFF2-40B4-BE49-F238E27FC236}">
                  <a16:creationId xmlns:a16="http://schemas.microsoft.com/office/drawing/2014/main" id="{13CEA5A5-2357-D68F-94E1-DF0B55C70238}"/>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reeform 359">
              <a:extLst>
                <a:ext uri="{FF2B5EF4-FFF2-40B4-BE49-F238E27FC236}">
                  <a16:creationId xmlns:a16="http://schemas.microsoft.com/office/drawing/2014/main" id="{07CF7994-FE6A-48AE-0756-8987A4FAF64A}"/>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reeform 360">
              <a:extLst>
                <a:ext uri="{FF2B5EF4-FFF2-40B4-BE49-F238E27FC236}">
                  <a16:creationId xmlns:a16="http://schemas.microsoft.com/office/drawing/2014/main" id="{F5ACD910-D4C1-EDDB-D4C5-291AFD3B2F90}"/>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reeform 361">
              <a:extLst>
                <a:ext uri="{FF2B5EF4-FFF2-40B4-BE49-F238E27FC236}">
                  <a16:creationId xmlns:a16="http://schemas.microsoft.com/office/drawing/2014/main" id="{53F0FBD3-2371-F32A-49EC-D0567A7DCC10}"/>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reeform 362">
              <a:extLst>
                <a:ext uri="{FF2B5EF4-FFF2-40B4-BE49-F238E27FC236}">
                  <a16:creationId xmlns:a16="http://schemas.microsoft.com/office/drawing/2014/main" id="{2EFE3795-1CE3-53EF-092E-6714563C7BE3}"/>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reeform 363">
              <a:extLst>
                <a:ext uri="{FF2B5EF4-FFF2-40B4-BE49-F238E27FC236}">
                  <a16:creationId xmlns:a16="http://schemas.microsoft.com/office/drawing/2014/main" id="{3D9CE8EF-A482-AB8F-CAF5-2A8909A76421}"/>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reeform 364">
              <a:extLst>
                <a:ext uri="{FF2B5EF4-FFF2-40B4-BE49-F238E27FC236}">
                  <a16:creationId xmlns:a16="http://schemas.microsoft.com/office/drawing/2014/main" id="{1BAFFDEE-FC7F-945B-D3B8-A31788595D7C}"/>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reeform 365">
              <a:extLst>
                <a:ext uri="{FF2B5EF4-FFF2-40B4-BE49-F238E27FC236}">
                  <a16:creationId xmlns:a16="http://schemas.microsoft.com/office/drawing/2014/main" id="{F3FB3DB8-171B-FB86-EF85-48C8A8988597}"/>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reeform 377">
              <a:extLst>
                <a:ext uri="{FF2B5EF4-FFF2-40B4-BE49-F238E27FC236}">
                  <a16:creationId xmlns:a16="http://schemas.microsoft.com/office/drawing/2014/main" id="{CC072E61-5A4C-2F51-E9F9-FC6AB5C933E7}"/>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reeform 378">
              <a:extLst>
                <a:ext uri="{FF2B5EF4-FFF2-40B4-BE49-F238E27FC236}">
                  <a16:creationId xmlns:a16="http://schemas.microsoft.com/office/drawing/2014/main" id="{95E6BC66-6AFC-F3D1-F83D-6355C60B884D}"/>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Oval 379">
              <a:extLst>
                <a:ext uri="{FF2B5EF4-FFF2-40B4-BE49-F238E27FC236}">
                  <a16:creationId xmlns:a16="http://schemas.microsoft.com/office/drawing/2014/main" id="{CAE85FA6-1943-6F74-7337-C83CBCF79F4D}"/>
                </a:ext>
              </a:extLst>
            </p:cNvPr>
            <p:cNvSpPr>
              <a:spLocks noChangeArrowheads="1"/>
            </p:cNvSpPr>
            <p:nvPr/>
          </p:nvSpPr>
          <p:spPr bwMode="auto">
            <a:xfrm>
              <a:off x="1105499" y="628915"/>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Oval 380">
              <a:extLst>
                <a:ext uri="{FF2B5EF4-FFF2-40B4-BE49-F238E27FC236}">
                  <a16:creationId xmlns:a16="http://schemas.microsoft.com/office/drawing/2014/main" id="{3EBE61E8-12DB-EE89-CFBA-76644ADB0052}"/>
                </a:ext>
              </a:extLst>
            </p:cNvPr>
            <p:cNvSpPr>
              <a:spLocks noChangeArrowheads="1"/>
            </p:cNvSpPr>
            <p:nvPr/>
          </p:nvSpPr>
          <p:spPr bwMode="auto">
            <a:xfrm>
              <a:off x="1034132" y="700282"/>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reeform 381">
              <a:extLst>
                <a:ext uri="{FF2B5EF4-FFF2-40B4-BE49-F238E27FC236}">
                  <a16:creationId xmlns:a16="http://schemas.microsoft.com/office/drawing/2014/main" id="{A9890DA5-DE12-8414-6B5A-E515B28EA100}"/>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reeform 382">
              <a:extLst>
                <a:ext uri="{FF2B5EF4-FFF2-40B4-BE49-F238E27FC236}">
                  <a16:creationId xmlns:a16="http://schemas.microsoft.com/office/drawing/2014/main" id="{1E998832-D69D-7559-F5C7-31E2263F5258}"/>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reeform 383">
              <a:extLst>
                <a:ext uri="{FF2B5EF4-FFF2-40B4-BE49-F238E27FC236}">
                  <a16:creationId xmlns:a16="http://schemas.microsoft.com/office/drawing/2014/main" id="{861CFE8A-3614-EBEB-4591-0D1D1AD38941}"/>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reeform 384">
              <a:extLst>
                <a:ext uri="{FF2B5EF4-FFF2-40B4-BE49-F238E27FC236}">
                  <a16:creationId xmlns:a16="http://schemas.microsoft.com/office/drawing/2014/main" id="{5E9DA820-1FA5-41B7-2DF0-D1EF965C01A6}"/>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reeform 385">
              <a:extLst>
                <a:ext uri="{FF2B5EF4-FFF2-40B4-BE49-F238E27FC236}">
                  <a16:creationId xmlns:a16="http://schemas.microsoft.com/office/drawing/2014/main" id="{F2B0276D-98C4-6ECD-5731-4745E4310913}"/>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reeform 397">
              <a:extLst>
                <a:ext uri="{FF2B5EF4-FFF2-40B4-BE49-F238E27FC236}">
                  <a16:creationId xmlns:a16="http://schemas.microsoft.com/office/drawing/2014/main" id="{0E900F22-A5FC-CA42-0790-5DAB950D1AE6}"/>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reeform 398">
              <a:extLst>
                <a:ext uri="{FF2B5EF4-FFF2-40B4-BE49-F238E27FC236}">
                  <a16:creationId xmlns:a16="http://schemas.microsoft.com/office/drawing/2014/main" id="{4EDEC237-B650-F81A-98A8-8813A6A9D472}"/>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Oval 399">
              <a:extLst>
                <a:ext uri="{FF2B5EF4-FFF2-40B4-BE49-F238E27FC236}">
                  <a16:creationId xmlns:a16="http://schemas.microsoft.com/office/drawing/2014/main" id="{AE1142D4-8358-5D73-132F-29B2DD162A15}"/>
                </a:ext>
              </a:extLst>
            </p:cNvPr>
            <p:cNvSpPr>
              <a:spLocks noChangeArrowheads="1"/>
            </p:cNvSpPr>
            <p:nvPr/>
          </p:nvSpPr>
          <p:spPr bwMode="auto">
            <a:xfrm>
              <a:off x="1046726" y="572240"/>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Oval 400">
              <a:extLst>
                <a:ext uri="{FF2B5EF4-FFF2-40B4-BE49-F238E27FC236}">
                  <a16:creationId xmlns:a16="http://schemas.microsoft.com/office/drawing/2014/main" id="{066F819F-D800-5738-8A75-54B2FB162C5B}"/>
                </a:ext>
              </a:extLst>
            </p:cNvPr>
            <p:cNvSpPr>
              <a:spLocks noChangeArrowheads="1"/>
            </p:cNvSpPr>
            <p:nvPr/>
          </p:nvSpPr>
          <p:spPr bwMode="auto">
            <a:xfrm>
              <a:off x="975359" y="643608"/>
              <a:ext cx="44081"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reeform 401">
              <a:extLst>
                <a:ext uri="{FF2B5EF4-FFF2-40B4-BE49-F238E27FC236}">
                  <a16:creationId xmlns:a16="http://schemas.microsoft.com/office/drawing/2014/main" id="{C1D769B2-4E73-C253-1DE0-202F8A23BCBA}"/>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reeform 402">
              <a:extLst>
                <a:ext uri="{FF2B5EF4-FFF2-40B4-BE49-F238E27FC236}">
                  <a16:creationId xmlns:a16="http://schemas.microsoft.com/office/drawing/2014/main" id="{68B105EC-B623-D2BD-83A0-D1C536B08E7E}"/>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reeform 403">
              <a:extLst>
                <a:ext uri="{FF2B5EF4-FFF2-40B4-BE49-F238E27FC236}">
                  <a16:creationId xmlns:a16="http://schemas.microsoft.com/office/drawing/2014/main" id="{264DBE71-CC28-1C8D-D4BF-8B82864E0334}"/>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reeform 404">
              <a:extLst>
                <a:ext uri="{FF2B5EF4-FFF2-40B4-BE49-F238E27FC236}">
                  <a16:creationId xmlns:a16="http://schemas.microsoft.com/office/drawing/2014/main" id="{CB80133A-A09F-7968-94D6-EC5F489ECE40}"/>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reeform 405">
              <a:extLst>
                <a:ext uri="{FF2B5EF4-FFF2-40B4-BE49-F238E27FC236}">
                  <a16:creationId xmlns:a16="http://schemas.microsoft.com/office/drawing/2014/main" id="{CE9344E0-9A17-B2A2-FD49-B47C08A817AF}"/>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reeform 418">
              <a:extLst>
                <a:ext uri="{FF2B5EF4-FFF2-40B4-BE49-F238E27FC236}">
                  <a16:creationId xmlns:a16="http://schemas.microsoft.com/office/drawing/2014/main" id="{8A7C6264-990A-6EE6-B4D0-622F84D1F275}"/>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reeform 419">
              <a:extLst>
                <a:ext uri="{FF2B5EF4-FFF2-40B4-BE49-F238E27FC236}">
                  <a16:creationId xmlns:a16="http://schemas.microsoft.com/office/drawing/2014/main" id="{418DA73E-CCC9-81DF-AFCC-E82CDDF88FE7}"/>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reeform 420">
              <a:extLst>
                <a:ext uri="{FF2B5EF4-FFF2-40B4-BE49-F238E27FC236}">
                  <a16:creationId xmlns:a16="http://schemas.microsoft.com/office/drawing/2014/main" id="{C2225B1F-AB03-709F-A7D9-693B593194B2}"/>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reeform 421">
              <a:extLst>
                <a:ext uri="{FF2B5EF4-FFF2-40B4-BE49-F238E27FC236}">
                  <a16:creationId xmlns:a16="http://schemas.microsoft.com/office/drawing/2014/main" id="{AFE30962-60C9-C2B6-A24A-EE0E75689CCB}"/>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reeform 422">
              <a:extLst>
                <a:ext uri="{FF2B5EF4-FFF2-40B4-BE49-F238E27FC236}">
                  <a16:creationId xmlns:a16="http://schemas.microsoft.com/office/drawing/2014/main" id="{8EA24EFB-EDBD-DBDE-3690-ADF8933373C8}"/>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Oval 423">
              <a:extLst>
                <a:ext uri="{FF2B5EF4-FFF2-40B4-BE49-F238E27FC236}">
                  <a16:creationId xmlns:a16="http://schemas.microsoft.com/office/drawing/2014/main" id="{F4DFD1B6-1812-1866-8E2F-33A7D8BA2B5C}"/>
                </a:ext>
              </a:extLst>
            </p:cNvPr>
            <p:cNvSpPr>
              <a:spLocks noChangeArrowheads="1"/>
            </p:cNvSpPr>
            <p:nvPr/>
          </p:nvSpPr>
          <p:spPr bwMode="auto">
            <a:xfrm>
              <a:off x="775949" y="727570"/>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reeform 424">
              <a:extLst>
                <a:ext uri="{FF2B5EF4-FFF2-40B4-BE49-F238E27FC236}">
                  <a16:creationId xmlns:a16="http://schemas.microsoft.com/office/drawing/2014/main" id="{CEACA76A-48A2-C4C7-ED6D-7D11BC4E92CA}"/>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reeform 425">
              <a:extLst>
                <a:ext uri="{FF2B5EF4-FFF2-40B4-BE49-F238E27FC236}">
                  <a16:creationId xmlns:a16="http://schemas.microsoft.com/office/drawing/2014/main" id="{CDDB6D0C-405F-7802-C5FB-84B9FC366E25}"/>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reeform 426">
              <a:extLst>
                <a:ext uri="{FF2B5EF4-FFF2-40B4-BE49-F238E27FC236}">
                  <a16:creationId xmlns:a16="http://schemas.microsoft.com/office/drawing/2014/main" id="{95BB68F8-46CA-6888-0D66-59C9CE9632D6}"/>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reeform 438">
              <a:extLst>
                <a:ext uri="{FF2B5EF4-FFF2-40B4-BE49-F238E27FC236}">
                  <a16:creationId xmlns:a16="http://schemas.microsoft.com/office/drawing/2014/main" id="{7C832C34-2147-E173-EB8D-A35BB954B55A}"/>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reeform 439">
              <a:extLst>
                <a:ext uri="{FF2B5EF4-FFF2-40B4-BE49-F238E27FC236}">
                  <a16:creationId xmlns:a16="http://schemas.microsoft.com/office/drawing/2014/main" id="{B9E3D0F4-23E5-00C7-F12E-98BBD21E9C49}"/>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reeform 440">
              <a:extLst>
                <a:ext uri="{FF2B5EF4-FFF2-40B4-BE49-F238E27FC236}">
                  <a16:creationId xmlns:a16="http://schemas.microsoft.com/office/drawing/2014/main" id="{6C583BC2-7AF1-9CBE-37E4-E4A4C63111AB}"/>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reeform 441">
              <a:extLst>
                <a:ext uri="{FF2B5EF4-FFF2-40B4-BE49-F238E27FC236}">
                  <a16:creationId xmlns:a16="http://schemas.microsoft.com/office/drawing/2014/main" id="{DB7B734E-44EB-B391-676C-D7AAC30BF30D}"/>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reeform 442">
              <a:extLst>
                <a:ext uri="{FF2B5EF4-FFF2-40B4-BE49-F238E27FC236}">
                  <a16:creationId xmlns:a16="http://schemas.microsoft.com/office/drawing/2014/main" id="{D601FECF-A8F6-4C6B-2939-A6F95212F550}"/>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Oval 443">
              <a:extLst>
                <a:ext uri="{FF2B5EF4-FFF2-40B4-BE49-F238E27FC236}">
                  <a16:creationId xmlns:a16="http://schemas.microsoft.com/office/drawing/2014/main" id="{3473341B-E368-83D7-7376-63D739E7E111}"/>
                </a:ext>
              </a:extLst>
            </p:cNvPr>
            <p:cNvSpPr>
              <a:spLocks noChangeArrowheads="1"/>
            </p:cNvSpPr>
            <p:nvPr/>
          </p:nvSpPr>
          <p:spPr bwMode="auto">
            <a:xfrm>
              <a:off x="717176" y="66879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Oval 444">
              <a:extLst>
                <a:ext uri="{FF2B5EF4-FFF2-40B4-BE49-F238E27FC236}">
                  <a16:creationId xmlns:a16="http://schemas.microsoft.com/office/drawing/2014/main" id="{CAC2CEA0-89B5-7280-A2FB-BC573C68FDDB}"/>
                </a:ext>
              </a:extLst>
            </p:cNvPr>
            <p:cNvSpPr>
              <a:spLocks noChangeArrowheads="1"/>
            </p:cNvSpPr>
            <p:nvPr/>
          </p:nvSpPr>
          <p:spPr bwMode="auto">
            <a:xfrm>
              <a:off x="647907" y="740164"/>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reeform 445">
              <a:extLst>
                <a:ext uri="{FF2B5EF4-FFF2-40B4-BE49-F238E27FC236}">
                  <a16:creationId xmlns:a16="http://schemas.microsoft.com/office/drawing/2014/main" id="{266F0AAA-F8D7-D66B-E1BE-6D479AC5565E}"/>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reeform 446">
              <a:extLst>
                <a:ext uri="{FF2B5EF4-FFF2-40B4-BE49-F238E27FC236}">
                  <a16:creationId xmlns:a16="http://schemas.microsoft.com/office/drawing/2014/main" id="{36C8C9D0-DE7B-E665-7049-FC2A94707371}"/>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reeform 458">
              <a:extLst>
                <a:ext uri="{FF2B5EF4-FFF2-40B4-BE49-F238E27FC236}">
                  <a16:creationId xmlns:a16="http://schemas.microsoft.com/office/drawing/2014/main" id="{7483B195-54B5-2A6E-2304-EC6A90CA8110}"/>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0" name="Freeform 459">
              <a:extLst>
                <a:ext uri="{FF2B5EF4-FFF2-40B4-BE49-F238E27FC236}">
                  <a16:creationId xmlns:a16="http://schemas.microsoft.com/office/drawing/2014/main" id="{A95AEC97-C398-A47F-318D-1A6812B9B380}"/>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1" name="Freeform 460">
              <a:extLst>
                <a:ext uri="{FF2B5EF4-FFF2-40B4-BE49-F238E27FC236}">
                  <a16:creationId xmlns:a16="http://schemas.microsoft.com/office/drawing/2014/main" id="{93CED6FD-E5AC-9F7E-9102-D0C9BDD90103}"/>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2" name="Freeform 461">
              <a:extLst>
                <a:ext uri="{FF2B5EF4-FFF2-40B4-BE49-F238E27FC236}">
                  <a16:creationId xmlns:a16="http://schemas.microsoft.com/office/drawing/2014/main" id="{F9D41022-7154-735D-9D3A-677B76EC7B1F}"/>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3" name="Freeform 462">
              <a:extLst>
                <a:ext uri="{FF2B5EF4-FFF2-40B4-BE49-F238E27FC236}">
                  <a16:creationId xmlns:a16="http://schemas.microsoft.com/office/drawing/2014/main" id="{4E7FC0AE-EF04-3CC1-9F99-2728E5101B3C}"/>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4" name="Freeform 463">
              <a:extLst>
                <a:ext uri="{FF2B5EF4-FFF2-40B4-BE49-F238E27FC236}">
                  <a16:creationId xmlns:a16="http://schemas.microsoft.com/office/drawing/2014/main" id="{66114033-ADF8-7D75-A37B-29DDF69D5693}"/>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5" name="Freeform 464">
              <a:extLst>
                <a:ext uri="{FF2B5EF4-FFF2-40B4-BE49-F238E27FC236}">
                  <a16:creationId xmlns:a16="http://schemas.microsoft.com/office/drawing/2014/main" id="{18E5126F-81BA-C2E5-7D08-F1794C1F53FC}"/>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6" name="Freeform 465">
              <a:extLst>
                <a:ext uri="{FF2B5EF4-FFF2-40B4-BE49-F238E27FC236}">
                  <a16:creationId xmlns:a16="http://schemas.microsoft.com/office/drawing/2014/main" id="{8E6867C4-9075-9B1B-A494-751361F565DF}"/>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7" name="Freeform 466">
              <a:extLst>
                <a:ext uri="{FF2B5EF4-FFF2-40B4-BE49-F238E27FC236}">
                  <a16:creationId xmlns:a16="http://schemas.microsoft.com/office/drawing/2014/main" id="{B15389D8-4CD6-3AFB-D1BA-029BD1067D56}"/>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9" name="Freeform 478">
              <a:extLst>
                <a:ext uri="{FF2B5EF4-FFF2-40B4-BE49-F238E27FC236}">
                  <a16:creationId xmlns:a16="http://schemas.microsoft.com/office/drawing/2014/main" id="{208BEE9F-DE3F-E3EF-52E5-248F2427E236}"/>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0" name="Freeform 479">
              <a:extLst>
                <a:ext uri="{FF2B5EF4-FFF2-40B4-BE49-F238E27FC236}">
                  <a16:creationId xmlns:a16="http://schemas.microsoft.com/office/drawing/2014/main" id="{5F1AEF56-EC69-FD20-2512-5901D5049024}"/>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1" name="Freeform 480">
              <a:extLst>
                <a:ext uri="{FF2B5EF4-FFF2-40B4-BE49-F238E27FC236}">
                  <a16:creationId xmlns:a16="http://schemas.microsoft.com/office/drawing/2014/main" id="{43BB429D-9C15-71F9-9C96-6DEE3623FFF2}"/>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2" name="Freeform 481">
              <a:extLst>
                <a:ext uri="{FF2B5EF4-FFF2-40B4-BE49-F238E27FC236}">
                  <a16:creationId xmlns:a16="http://schemas.microsoft.com/office/drawing/2014/main" id="{8227264F-76C8-A5EB-1622-CCD8923F8A29}"/>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3" name="Freeform 482">
              <a:extLst>
                <a:ext uri="{FF2B5EF4-FFF2-40B4-BE49-F238E27FC236}">
                  <a16:creationId xmlns:a16="http://schemas.microsoft.com/office/drawing/2014/main" id="{0BD540E0-57EA-0B56-381E-AED639152E21}"/>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4" name="Freeform 483">
              <a:extLst>
                <a:ext uri="{FF2B5EF4-FFF2-40B4-BE49-F238E27FC236}">
                  <a16:creationId xmlns:a16="http://schemas.microsoft.com/office/drawing/2014/main" id="{86A60579-EF71-2700-B079-DD879F7CDFE9}"/>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5" name="Freeform 484">
              <a:extLst>
                <a:ext uri="{FF2B5EF4-FFF2-40B4-BE49-F238E27FC236}">
                  <a16:creationId xmlns:a16="http://schemas.microsoft.com/office/drawing/2014/main" id="{B7BDC6E5-D406-D3C5-18AA-B196CE3A2037}"/>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6" name="Freeform 485">
              <a:extLst>
                <a:ext uri="{FF2B5EF4-FFF2-40B4-BE49-F238E27FC236}">
                  <a16:creationId xmlns:a16="http://schemas.microsoft.com/office/drawing/2014/main" id="{204366AF-2048-41EE-4D33-2D15313C6A19}"/>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7" name="Oval 486">
              <a:extLst>
                <a:ext uri="{FF2B5EF4-FFF2-40B4-BE49-F238E27FC236}">
                  <a16:creationId xmlns:a16="http://schemas.microsoft.com/office/drawing/2014/main" id="{4521AED5-04E4-4302-0989-3136C55711D5}"/>
                </a:ext>
              </a:extLst>
            </p:cNvPr>
            <p:cNvSpPr>
              <a:spLocks noChangeArrowheads="1"/>
            </p:cNvSpPr>
            <p:nvPr/>
          </p:nvSpPr>
          <p:spPr bwMode="auto">
            <a:xfrm>
              <a:off x="389725" y="765353"/>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9" name="Oval 498">
              <a:extLst>
                <a:ext uri="{FF2B5EF4-FFF2-40B4-BE49-F238E27FC236}">
                  <a16:creationId xmlns:a16="http://schemas.microsoft.com/office/drawing/2014/main" id="{3FEBACA5-0CDE-D98F-C554-A9513B01563B}"/>
                </a:ext>
              </a:extLst>
            </p:cNvPr>
            <p:cNvSpPr>
              <a:spLocks noChangeArrowheads="1"/>
            </p:cNvSpPr>
            <p:nvPr/>
          </p:nvSpPr>
          <p:spPr bwMode="auto">
            <a:xfrm>
              <a:off x="899793" y="13983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0" name="Oval 499">
              <a:extLst>
                <a:ext uri="{FF2B5EF4-FFF2-40B4-BE49-F238E27FC236}">
                  <a16:creationId xmlns:a16="http://schemas.microsoft.com/office/drawing/2014/main" id="{184D834C-21F8-DE83-3EF7-144AA5C443E3}"/>
                </a:ext>
              </a:extLst>
            </p:cNvPr>
            <p:cNvSpPr>
              <a:spLocks noChangeArrowheads="1"/>
            </p:cNvSpPr>
            <p:nvPr/>
          </p:nvSpPr>
          <p:spPr bwMode="auto">
            <a:xfrm>
              <a:off x="828425" y="211205"/>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1" name="Freeform 500">
              <a:extLst>
                <a:ext uri="{FF2B5EF4-FFF2-40B4-BE49-F238E27FC236}">
                  <a16:creationId xmlns:a16="http://schemas.microsoft.com/office/drawing/2014/main" id="{B98AF20F-A7D5-AC96-3EF0-403AD1715387}"/>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2" name="Freeform 501">
              <a:extLst>
                <a:ext uri="{FF2B5EF4-FFF2-40B4-BE49-F238E27FC236}">
                  <a16:creationId xmlns:a16="http://schemas.microsoft.com/office/drawing/2014/main" id="{323F1CB4-AF88-C990-0FF6-3D238E4B3EE2}"/>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3" name="Freeform 502">
              <a:extLst>
                <a:ext uri="{FF2B5EF4-FFF2-40B4-BE49-F238E27FC236}">
                  <a16:creationId xmlns:a16="http://schemas.microsoft.com/office/drawing/2014/main" id="{1938E5C0-EDEA-7A7B-BD6D-21A69A14ADB2}"/>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4" name="Freeform 503">
              <a:extLst>
                <a:ext uri="{FF2B5EF4-FFF2-40B4-BE49-F238E27FC236}">
                  <a16:creationId xmlns:a16="http://schemas.microsoft.com/office/drawing/2014/main" id="{A82FA6B1-35A2-9451-8549-DDE3BF63CE3B}"/>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5" name="Freeform 504">
              <a:extLst>
                <a:ext uri="{FF2B5EF4-FFF2-40B4-BE49-F238E27FC236}">
                  <a16:creationId xmlns:a16="http://schemas.microsoft.com/office/drawing/2014/main" id="{352EB7DF-E31C-D285-11ED-240B3E10B8FE}"/>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6" name="Freeform 505">
              <a:extLst>
                <a:ext uri="{FF2B5EF4-FFF2-40B4-BE49-F238E27FC236}">
                  <a16:creationId xmlns:a16="http://schemas.microsoft.com/office/drawing/2014/main" id="{B36FF106-6985-75D4-7ED9-2AA832B5C2B9}"/>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7" name="Freeform 506">
              <a:extLst>
                <a:ext uri="{FF2B5EF4-FFF2-40B4-BE49-F238E27FC236}">
                  <a16:creationId xmlns:a16="http://schemas.microsoft.com/office/drawing/2014/main" id="{67EA654F-EF57-F5AA-4B0C-91B3A8FEB15D}"/>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9" name="Oval 518">
              <a:extLst>
                <a:ext uri="{FF2B5EF4-FFF2-40B4-BE49-F238E27FC236}">
                  <a16:creationId xmlns:a16="http://schemas.microsoft.com/office/drawing/2014/main" id="{BF6B3C17-6201-5BE5-E546-0D0B9219772E}"/>
                </a:ext>
              </a:extLst>
            </p:cNvPr>
            <p:cNvSpPr>
              <a:spLocks noChangeArrowheads="1"/>
            </p:cNvSpPr>
            <p:nvPr/>
          </p:nvSpPr>
          <p:spPr bwMode="auto">
            <a:xfrm>
              <a:off x="841020" y="81064"/>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0" name="Freeform 519">
              <a:extLst>
                <a:ext uri="{FF2B5EF4-FFF2-40B4-BE49-F238E27FC236}">
                  <a16:creationId xmlns:a16="http://schemas.microsoft.com/office/drawing/2014/main" id="{AA5D8B5E-A3AF-70F9-AFF7-412CDB8BB51A}"/>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1" name="Freeform 520">
              <a:extLst>
                <a:ext uri="{FF2B5EF4-FFF2-40B4-BE49-F238E27FC236}">
                  <a16:creationId xmlns:a16="http://schemas.microsoft.com/office/drawing/2014/main" id="{763C909C-03B4-5799-CA08-AF9F1193E856}"/>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2" name="Freeform 521">
              <a:extLst>
                <a:ext uri="{FF2B5EF4-FFF2-40B4-BE49-F238E27FC236}">
                  <a16:creationId xmlns:a16="http://schemas.microsoft.com/office/drawing/2014/main" id="{FBAFC703-6AE0-36E1-21D8-ECB0BBFAEFA2}"/>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3" name="Freeform 522">
              <a:extLst>
                <a:ext uri="{FF2B5EF4-FFF2-40B4-BE49-F238E27FC236}">
                  <a16:creationId xmlns:a16="http://schemas.microsoft.com/office/drawing/2014/main" id="{466FDF7A-9989-A831-1C11-B7B3F8B0C7D3}"/>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4" name="Freeform 523">
              <a:extLst>
                <a:ext uri="{FF2B5EF4-FFF2-40B4-BE49-F238E27FC236}">
                  <a16:creationId xmlns:a16="http://schemas.microsoft.com/office/drawing/2014/main" id="{90526AFD-7C5B-3FB0-F134-C3B682053AD4}"/>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5" name="Freeform 524">
              <a:extLst>
                <a:ext uri="{FF2B5EF4-FFF2-40B4-BE49-F238E27FC236}">
                  <a16:creationId xmlns:a16="http://schemas.microsoft.com/office/drawing/2014/main" id="{0185EF04-1089-4B36-74FE-8B917B40048B}"/>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6" name="Freeform 525">
              <a:extLst>
                <a:ext uri="{FF2B5EF4-FFF2-40B4-BE49-F238E27FC236}">
                  <a16:creationId xmlns:a16="http://schemas.microsoft.com/office/drawing/2014/main" id="{58109225-BF40-6B36-DFC7-F45D8288A0E1}"/>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7" name="Freeform 526">
              <a:extLst>
                <a:ext uri="{FF2B5EF4-FFF2-40B4-BE49-F238E27FC236}">
                  <a16:creationId xmlns:a16="http://schemas.microsoft.com/office/drawing/2014/main" id="{49386193-D0B7-3926-AE2E-FD5C851DF807}"/>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9" name="Freeform 538">
              <a:extLst>
                <a:ext uri="{FF2B5EF4-FFF2-40B4-BE49-F238E27FC236}">
                  <a16:creationId xmlns:a16="http://schemas.microsoft.com/office/drawing/2014/main" id="{1972BF12-7E46-D955-5EAF-53CC9D42EEC6}"/>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0" name="Freeform 539">
              <a:extLst>
                <a:ext uri="{FF2B5EF4-FFF2-40B4-BE49-F238E27FC236}">
                  <a16:creationId xmlns:a16="http://schemas.microsoft.com/office/drawing/2014/main" id="{B486A173-4A2E-A76D-208F-A48143838209}"/>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1" name="Oval 540">
              <a:extLst>
                <a:ext uri="{FF2B5EF4-FFF2-40B4-BE49-F238E27FC236}">
                  <a16:creationId xmlns:a16="http://schemas.microsoft.com/office/drawing/2014/main" id="{658989B4-B056-5E69-C5A3-326DEAD8A3E9}"/>
                </a:ext>
              </a:extLst>
            </p:cNvPr>
            <p:cNvSpPr>
              <a:spLocks noChangeArrowheads="1"/>
            </p:cNvSpPr>
            <p:nvPr/>
          </p:nvSpPr>
          <p:spPr bwMode="auto">
            <a:xfrm>
              <a:off x="641610" y="167125"/>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2" name="Oval 541">
              <a:extLst>
                <a:ext uri="{FF2B5EF4-FFF2-40B4-BE49-F238E27FC236}">
                  <a16:creationId xmlns:a16="http://schemas.microsoft.com/office/drawing/2014/main" id="{7B38FCB2-2093-F344-F034-8173516FADC8}"/>
                </a:ext>
              </a:extLst>
            </p:cNvPr>
            <p:cNvSpPr>
              <a:spLocks noChangeArrowheads="1"/>
            </p:cNvSpPr>
            <p:nvPr/>
          </p:nvSpPr>
          <p:spPr bwMode="auto">
            <a:xfrm>
              <a:off x="570243" y="236393"/>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3" name="Freeform 542">
              <a:extLst>
                <a:ext uri="{FF2B5EF4-FFF2-40B4-BE49-F238E27FC236}">
                  <a16:creationId xmlns:a16="http://schemas.microsoft.com/office/drawing/2014/main" id="{471F184D-1A95-F585-6704-95AFBDE37A4C}"/>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4" name="Freeform 543">
              <a:extLst>
                <a:ext uri="{FF2B5EF4-FFF2-40B4-BE49-F238E27FC236}">
                  <a16:creationId xmlns:a16="http://schemas.microsoft.com/office/drawing/2014/main" id="{E6FDB0DB-14D4-25B2-1A11-1CC8ECE3F1C6}"/>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5" name="Freeform 544">
              <a:extLst>
                <a:ext uri="{FF2B5EF4-FFF2-40B4-BE49-F238E27FC236}">
                  <a16:creationId xmlns:a16="http://schemas.microsoft.com/office/drawing/2014/main" id="{2790DAEE-4307-8103-3367-98C538B207B9}"/>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6" name="Freeform 545">
              <a:extLst>
                <a:ext uri="{FF2B5EF4-FFF2-40B4-BE49-F238E27FC236}">
                  <a16:creationId xmlns:a16="http://schemas.microsoft.com/office/drawing/2014/main" id="{BC2D9A8F-9BB2-D2F2-8F23-632321368F31}"/>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7" name="Freeform 546">
              <a:extLst>
                <a:ext uri="{FF2B5EF4-FFF2-40B4-BE49-F238E27FC236}">
                  <a16:creationId xmlns:a16="http://schemas.microsoft.com/office/drawing/2014/main" id="{930BC73C-D081-831B-C339-0DF1FF4EE98D}"/>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9" name="Freeform 558">
              <a:extLst>
                <a:ext uri="{FF2B5EF4-FFF2-40B4-BE49-F238E27FC236}">
                  <a16:creationId xmlns:a16="http://schemas.microsoft.com/office/drawing/2014/main" id="{F860DADA-2439-2D47-C354-B56BFAA6B7CE}"/>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0" name="Freeform 559">
              <a:extLst>
                <a:ext uri="{FF2B5EF4-FFF2-40B4-BE49-F238E27FC236}">
                  <a16:creationId xmlns:a16="http://schemas.microsoft.com/office/drawing/2014/main" id="{EC053987-4589-772D-18FE-5E8ACF407007}"/>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1" name="Oval 560">
              <a:extLst>
                <a:ext uri="{FF2B5EF4-FFF2-40B4-BE49-F238E27FC236}">
                  <a16:creationId xmlns:a16="http://schemas.microsoft.com/office/drawing/2014/main" id="{A67499B8-CD25-549B-AFE8-1B0D3A3CE685}"/>
                </a:ext>
              </a:extLst>
            </p:cNvPr>
            <p:cNvSpPr>
              <a:spLocks noChangeArrowheads="1"/>
            </p:cNvSpPr>
            <p:nvPr/>
          </p:nvSpPr>
          <p:spPr bwMode="auto">
            <a:xfrm>
              <a:off x="582837" y="108352"/>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2" name="Oval 561">
              <a:extLst>
                <a:ext uri="{FF2B5EF4-FFF2-40B4-BE49-F238E27FC236}">
                  <a16:creationId xmlns:a16="http://schemas.microsoft.com/office/drawing/2014/main" id="{8F7D970D-3FE1-840C-3C71-0AEBD98A3D73}"/>
                </a:ext>
              </a:extLst>
            </p:cNvPr>
            <p:cNvSpPr>
              <a:spLocks noChangeArrowheads="1"/>
            </p:cNvSpPr>
            <p:nvPr/>
          </p:nvSpPr>
          <p:spPr bwMode="auto">
            <a:xfrm>
              <a:off x="511469" y="179719"/>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3" name="Freeform 562">
              <a:extLst>
                <a:ext uri="{FF2B5EF4-FFF2-40B4-BE49-F238E27FC236}">
                  <a16:creationId xmlns:a16="http://schemas.microsoft.com/office/drawing/2014/main" id="{E1436035-627E-A663-FC3B-1F4F8BA6DE58}"/>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4" name="Freeform 563">
              <a:extLst>
                <a:ext uri="{FF2B5EF4-FFF2-40B4-BE49-F238E27FC236}">
                  <a16:creationId xmlns:a16="http://schemas.microsoft.com/office/drawing/2014/main" id="{5A431E9B-0F9F-0B25-E86C-45A253E6CBFB}"/>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5" name="Freeform 564">
              <a:extLst>
                <a:ext uri="{FF2B5EF4-FFF2-40B4-BE49-F238E27FC236}">
                  <a16:creationId xmlns:a16="http://schemas.microsoft.com/office/drawing/2014/main" id="{71ED66DD-11B9-884E-4D2E-18092884DC6B}"/>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6" name="Freeform 565">
              <a:extLst>
                <a:ext uri="{FF2B5EF4-FFF2-40B4-BE49-F238E27FC236}">
                  <a16:creationId xmlns:a16="http://schemas.microsoft.com/office/drawing/2014/main" id="{2C678590-7444-1B8E-893D-96407F5AE5F6}"/>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7" name="Freeform 566">
              <a:extLst>
                <a:ext uri="{FF2B5EF4-FFF2-40B4-BE49-F238E27FC236}">
                  <a16:creationId xmlns:a16="http://schemas.microsoft.com/office/drawing/2014/main" id="{CBAEC579-8A1F-064E-E6CA-55068211062E}"/>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9" name="Freeform 578">
              <a:extLst>
                <a:ext uri="{FF2B5EF4-FFF2-40B4-BE49-F238E27FC236}">
                  <a16:creationId xmlns:a16="http://schemas.microsoft.com/office/drawing/2014/main" id="{9323AEE0-8389-2FC5-6B16-E6B0171533FA}"/>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0" name="Freeform 579">
              <a:extLst>
                <a:ext uri="{FF2B5EF4-FFF2-40B4-BE49-F238E27FC236}">
                  <a16:creationId xmlns:a16="http://schemas.microsoft.com/office/drawing/2014/main" id="{A62B2BA2-4E31-DB35-12AF-206B87F71738}"/>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1" name="Freeform 580">
              <a:extLst>
                <a:ext uri="{FF2B5EF4-FFF2-40B4-BE49-F238E27FC236}">
                  <a16:creationId xmlns:a16="http://schemas.microsoft.com/office/drawing/2014/main" id="{6F20C815-2917-C752-6EE6-70E194792C84}"/>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2" name="Freeform 581">
              <a:extLst>
                <a:ext uri="{FF2B5EF4-FFF2-40B4-BE49-F238E27FC236}">
                  <a16:creationId xmlns:a16="http://schemas.microsoft.com/office/drawing/2014/main" id="{15C41560-EA16-96CF-8EE9-DB72277306F9}"/>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3" name="Freeform 582">
              <a:extLst>
                <a:ext uri="{FF2B5EF4-FFF2-40B4-BE49-F238E27FC236}">
                  <a16:creationId xmlns:a16="http://schemas.microsoft.com/office/drawing/2014/main" id="{998014A3-62BB-C122-9380-CF10C0900E84}"/>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4" name="Oval 583">
              <a:extLst>
                <a:ext uri="{FF2B5EF4-FFF2-40B4-BE49-F238E27FC236}">
                  <a16:creationId xmlns:a16="http://schemas.microsoft.com/office/drawing/2014/main" id="{3497931A-AB60-29B7-01EC-D84C42EC82D0}"/>
                </a:ext>
              </a:extLst>
            </p:cNvPr>
            <p:cNvSpPr>
              <a:spLocks noChangeArrowheads="1"/>
            </p:cNvSpPr>
            <p:nvPr/>
          </p:nvSpPr>
          <p:spPr bwMode="auto">
            <a:xfrm>
              <a:off x="312060" y="263681"/>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5" name="Freeform 584">
              <a:extLst>
                <a:ext uri="{FF2B5EF4-FFF2-40B4-BE49-F238E27FC236}">
                  <a16:creationId xmlns:a16="http://schemas.microsoft.com/office/drawing/2014/main" id="{91E34648-6711-5DA0-D2B8-3CA2D0ED974A}"/>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6" name="Freeform 585">
              <a:extLst>
                <a:ext uri="{FF2B5EF4-FFF2-40B4-BE49-F238E27FC236}">
                  <a16:creationId xmlns:a16="http://schemas.microsoft.com/office/drawing/2014/main" id="{D8FE6C3D-BDA5-8AF8-628D-69D0C34C6E59}"/>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7" name="Freeform 586">
              <a:extLst>
                <a:ext uri="{FF2B5EF4-FFF2-40B4-BE49-F238E27FC236}">
                  <a16:creationId xmlns:a16="http://schemas.microsoft.com/office/drawing/2014/main" id="{BF050303-E544-7B89-AE95-BE6C466C2F34}"/>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9" name="Freeform 598">
              <a:extLst>
                <a:ext uri="{FF2B5EF4-FFF2-40B4-BE49-F238E27FC236}">
                  <a16:creationId xmlns:a16="http://schemas.microsoft.com/office/drawing/2014/main" id="{87FA6D54-5462-F6A1-6591-A3A874BBBF7B}"/>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0" name="Freeform 599">
              <a:extLst>
                <a:ext uri="{FF2B5EF4-FFF2-40B4-BE49-F238E27FC236}">
                  <a16:creationId xmlns:a16="http://schemas.microsoft.com/office/drawing/2014/main" id="{7A3BD8F2-BE30-E7C0-7EFE-A69C79068E07}"/>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1" name="Freeform 600">
              <a:extLst>
                <a:ext uri="{FF2B5EF4-FFF2-40B4-BE49-F238E27FC236}">
                  <a16:creationId xmlns:a16="http://schemas.microsoft.com/office/drawing/2014/main" id="{F1A9EE57-FA36-6089-4193-40C32E4779E5}"/>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2" name="Freeform 601">
              <a:extLst>
                <a:ext uri="{FF2B5EF4-FFF2-40B4-BE49-F238E27FC236}">
                  <a16:creationId xmlns:a16="http://schemas.microsoft.com/office/drawing/2014/main" id="{FA3CEEE9-3B0D-5FA8-B007-F846A1D0E733}"/>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3" name="Freeform 602">
              <a:extLst>
                <a:ext uri="{FF2B5EF4-FFF2-40B4-BE49-F238E27FC236}">
                  <a16:creationId xmlns:a16="http://schemas.microsoft.com/office/drawing/2014/main" id="{26D6FBCD-BAEC-896F-023C-8F8C008A2480}"/>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4" name="Oval 603">
              <a:extLst>
                <a:ext uri="{FF2B5EF4-FFF2-40B4-BE49-F238E27FC236}">
                  <a16:creationId xmlns:a16="http://schemas.microsoft.com/office/drawing/2014/main" id="{7518349F-8E72-EBE2-AA43-39072C0B064D}"/>
                </a:ext>
              </a:extLst>
            </p:cNvPr>
            <p:cNvSpPr>
              <a:spLocks noChangeArrowheads="1"/>
            </p:cNvSpPr>
            <p:nvPr/>
          </p:nvSpPr>
          <p:spPr bwMode="auto">
            <a:xfrm>
              <a:off x="255386" y="204908"/>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5" name="Oval 604">
              <a:extLst>
                <a:ext uri="{FF2B5EF4-FFF2-40B4-BE49-F238E27FC236}">
                  <a16:creationId xmlns:a16="http://schemas.microsoft.com/office/drawing/2014/main" id="{7E13086A-B941-9586-5DB3-753B87420124}"/>
                </a:ext>
              </a:extLst>
            </p:cNvPr>
            <p:cNvSpPr>
              <a:spLocks noChangeArrowheads="1"/>
            </p:cNvSpPr>
            <p:nvPr/>
          </p:nvSpPr>
          <p:spPr bwMode="auto">
            <a:xfrm>
              <a:off x="184018" y="276275"/>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6" name="Freeform 605">
              <a:extLst>
                <a:ext uri="{FF2B5EF4-FFF2-40B4-BE49-F238E27FC236}">
                  <a16:creationId xmlns:a16="http://schemas.microsoft.com/office/drawing/2014/main" id="{AF2044F4-5561-5334-4EC4-CD0B007A4F8D}"/>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7" name="Freeform 606">
              <a:extLst>
                <a:ext uri="{FF2B5EF4-FFF2-40B4-BE49-F238E27FC236}">
                  <a16:creationId xmlns:a16="http://schemas.microsoft.com/office/drawing/2014/main" id="{6ED7E0EB-F7AA-C94D-6290-F9A1BD35CB8C}"/>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726" name="Grupo 725">
            <a:extLst>
              <a:ext uri="{FF2B5EF4-FFF2-40B4-BE49-F238E27FC236}">
                <a16:creationId xmlns:a16="http://schemas.microsoft.com/office/drawing/2014/main" id="{8AEAD75F-E030-ABB7-BF13-67DF1095B02D}"/>
              </a:ext>
            </a:extLst>
          </p:cNvPr>
          <p:cNvGrpSpPr/>
          <p:nvPr userDrawn="1"/>
        </p:nvGrpSpPr>
        <p:grpSpPr>
          <a:xfrm flipH="1">
            <a:off x="8057475" y="4108380"/>
            <a:ext cx="1507863" cy="1510278"/>
            <a:chOff x="39184" y="-151930"/>
            <a:chExt cx="1309806" cy="1311904"/>
          </a:xfrm>
          <a:solidFill>
            <a:schemeClr val="accent1"/>
          </a:solidFill>
        </p:grpSpPr>
        <p:sp>
          <p:nvSpPr>
            <p:cNvPr id="727" name="Oval 357">
              <a:extLst>
                <a:ext uri="{FF2B5EF4-FFF2-40B4-BE49-F238E27FC236}">
                  <a16:creationId xmlns:a16="http://schemas.microsoft.com/office/drawing/2014/main" id="{57F9FB95-FEF0-3E40-CAE7-9F8FF90145C0}"/>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8" name="Freeform 358">
              <a:extLst>
                <a:ext uri="{FF2B5EF4-FFF2-40B4-BE49-F238E27FC236}">
                  <a16:creationId xmlns:a16="http://schemas.microsoft.com/office/drawing/2014/main" id="{743D8CD9-549E-4248-7AC1-EDEB0777BE51}"/>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9" name="Freeform 359">
              <a:extLst>
                <a:ext uri="{FF2B5EF4-FFF2-40B4-BE49-F238E27FC236}">
                  <a16:creationId xmlns:a16="http://schemas.microsoft.com/office/drawing/2014/main" id="{E194F68E-3275-5EA1-AABB-08A3FB914D00}"/>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0" name="Freeform 360">
              <a:extLst>
                <a:ext uri="{FF2B5EF4-FFF2-40B4-BE49-F238E27FC236}">
                  <a16:creationId xmlns:a16="http://schemas.microsoft.com/office/drawing/2014/main" id="{C0E45018-DD97-552A-B104-CE7382A94DCD}"/>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1" name="Freeform 361">
              <a:extLst>
                <a:ext uri="{FF2B5EF4-FFF2-40B4-BE49-F238E27FC236}">
                  <a16:creationId xmlns:a16="http://schemas.microsoft.com/office/drawing/2014/main" id="{A42610D8-5103-906D-8914-3600E3B36759}"/>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2" name="Freeform 362">
              <a:extLst>
                <a:ext uri="{FF2B5EF4-FFF2-40B4-BE49-F238E27FC236}">
                  <a16:creationId xmlns:a16="http://schemas.microsoft.com/office/drawing/2014/main" id="{98D2637C-6F70-5295-585F-6BF299BF0186}"/>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3" name="Freeform 363">
              <a:extLst>
                <a:ext uri="{FF2B5EF4-FFF2-40B4-BE49-F238E27FC236}">
                  <a16:creationId xmlns:a16="http://schemas.microsoft.com/office/drawing/2014/main" id="{A7D166C4-A63C-0E72-E65E-F766AB9C4418}"/>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4" name="Freeform 364">
              <a:extLst>
                <a:ext uri="{FF2B5EF4-FFF2-40B4-BE49-F238E27FC236}">
                  <a16:creationId xmlns:a16="http://schemas.microsoft.com/office/drawing/2014/main" id="{5A29841F-659F-760C-C485-85415BC4F0D8}"/>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5" name="Freeform 365">
              <a:extLst>
                <a:ext uri="{FF2B5EF4-FFF2-40B4-BE49-F238E27FC236}">
                  <a16:creationId xmlns:a16="http://schemas.microsoft.com/office/drawing/2014/main" id="{A0614BB2-58F4-231B-B298-57DB4C3F6D5E}"/>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6" name="Freeform 377">
              <a:extLst>
                <a:ext uri="{FF2B5EF4-FFF2-40B4-BE49-F238E27FC236}">
                  <a16:creationId xmlns:a16="http://schemas.microsoft.com/office/drawing/2014/main" id="{14A0869D-131C-78F8-D6B7-F86CAE70425F}"/>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7" name="Freeform 378">
              <a:extLst>
                <a:ext uri="{FF2B5EF4-FFF2-40B4-BE49-F238E27FC236}">
                  <a16:creationId xmlns:a16="http://schemas.microsoft.com/office/drawing/2014/main" id="{A5DEF6A9-B587-998F-44D5-3369A3669242}"/>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8" name="Oval 379">
              <a:extLst>
                <a:ext uri="{FF2B5EF4-FFF2-40B4-BE49-F238E27FC236}">
                  <a16:creationId xmlns:a16="http://schemas.microsoft.com/office/drawing/2014/main" id="{16D5D41E-45E8-9A14-C200-076B167BE813}"/>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9" name="Oval 380">
              <a:extLst>
                <a:ext uri="{FF2B5EF4-FFF2-40B4-BE49-F238E27FC236}">
                  <a16:creationId xmlns:a16="http://schemas.microsoft.com/office/drawing/2014/main" id="{C822B7E5-3FAA-7033-3371-1711C10D4707}"/>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0" name="Freeform 381">
              <a:extLst>
                <a:ext uri="{FF2B5EF4-FFF2-40B4-BE49-F238E27FC236}">
                  <a16:creationId xmlns:a16="http://schemas.microsoft.com/office/drawing/2014/main" id="{D4414924-3BE1-DB0F-91F0-3F4A4E0ED12F}"/>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1" name="Freeform 382">
              <a:extLst>
                <a:ext uri="{FF2B5EF4-FFF2-40B4-BE49-F238E27FC236}">
                  <a16:creationId xmlns:a16="http://schemas.microsoft.com/office/drawing/2014/main" id="{6D1E8881-FE1D-C082-8980-818A3F6EFF22}"/>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2" name="Freeform 383">
              <a:extLst>
                <a:ext uri="{FF2B5EF4-FFF2-40B4-BE49-F238E27FC236}">
                  <a16:creationId xmlns:a16="http://schemas.microsoft.com/office/drawing/2014/main" id="{A39DF565-2CBB-B41A-5B00-31AF745553EB}"/>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3" name="Freeform 384">
              <a:extLst>
                <a:ext uri="{FF2B5EF4-FFF2-40B4-BE49-F238E27FC236}">
                  <a16:creationId xmlns:a16="http://schemas.microsoft.com/office/drawing/2014/main" id="{A557B075-ED19-AD34-20E0-5CFA20550A2A}"/>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4" name="Freeform 385">
              <a:extLst>
                <a:ext uri="{FF2B5EF4-FFF2-40B4-BE49-F238E27FC236}">
                  <a16:creationId xmlns:a16="http://schemas.microsoft.com/office/drawing/2014/main" id="{0F906F40-1849-C3C1-5489-1C7188F047C2}"/>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5" name="Freeform 397">
              <a:extLst>
                <a:ext uri="{FF2B5EF4-FFF2-40B4-BE49-F238E27FC236}">
                  <a16:creationId xmlns:a16="http://schemas.microsoft.com/office/drawing/2014/main" id="{A63E48D6-D7A2-3A1B-21DC-17EBC92C1067}"/>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6" name="Freeform 398">
              <a:extLst>
                <a:ext uri="{FF2B5EF4-FFF2-40B4-BE49-F238E27FC236}">
                  <a16:creationId xmlns:a16="http://schemas.microsoft.com/office/drawing/2014/main" id="{D67F21DB-3F64-730D-1C3B-DDA4F20835B2}"/>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7" name="Oval 399">
              <a:extLst>
                <a:ext uri="{FF2B5EF4-FFF2-40B4-BE49-F238E27FC236}">
                  <a16:creationId xmlns:a16="http://schemas.microsoft.com/office/drawing/2014/main" id="{B7C6BA60-3579-CBF4-B4F0-2CEA31C11585}"/>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8" name="Oval 400">
              <a:extLst>
                <a:ext uri="{FF2B5EF4-FFF2-40B4-BE49-F238E27FC236}">
                  <a16:creationId xmlns:a16="http://schemas.microsoft.com/office/drawing/2014/main" id="{8895C11B-5FA1-AA3B-7ED2-00867CBAEE14}"/>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9" name="Freeform 401">
              <a:extLst>
                <a:ext uri="{FF2B5EF4-FFF2-40B4-BE49-F238E27FC236}">
                  <a16:creationId xmlns:a16="http://schemas.microsoft.com/office/drawing/2014/main" id="{972F5191-A3C3-7482-94ED-3E7313E539A8}"/>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0" name="Freeform 402">
              <a:extLst>
                <a:ext uri="{FF2B5EF4-FFF2-40B4-BE49-F238E27FC236}">
                  <a16:creationId xmlns:a16="http://schemas.microsoft.com/office/drawing/2014/main" id="{E8DD4D72-C6A3-7849-4D17-CFBA49F18124}"/>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1" name="Freeform 403">
              <a:extLst>
                <a:ext uri="{FF2B5EF4-FFF2-40B4-BE49-F238E27FC236}">
                  <a16:creationId xmlns:a16="http://schemas.microsoft.com/office/drawing/2014/main" id="{A107A2DB-DEE6-834F-7D6A-0A96D3061989}"/>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2" name="Freeform 404">
              <a:extLst>
                <a:ext uri="{FF2B5EF4-FFF2-40B4-BE49-F238E27FC236}">
                  <a16:creationId xmlns:a16="http://schemas.microsoft.com/office/drawing/2014/main" id="{C6EF5B9B-E144-7309-78AB-A97E4D36B613}"/>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3" name="Freeform 405">
              <a:extLst>
                <a:ext uri="{FF2B5EF4-FFF2-40B4-BE49-F238E27FC236}">
                  <a16:creationId xmlns:a16="http://schemas.microsoft.com/office/drawing/2014/main" id="{645C1517-D7E6-7D0D-7D08-33FFCB054319}"/>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4" name="Freeform 418">
              <a:extLst>
                <a:ext uri="{FF2B5EF4-FFF2-40B4-BE49-F238E27FC236}">
                  <a16:creationId xmlns:a16="http://schemas.microsoft.com/office/drawing/2014/main" id="{A8098AA2-1D3B-A49B-8FF8-318789526E39}"/>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5" name="Freeform 419">
              <a:extLst>
                <a:ext uri="{FF2B5EF4-FFF2-40B4-BE49-F238E27FC236}">
                  <a16:creationId xmlns:a16="http://schemas.microsoft.com/office/drawing/2014/main" id="{92D20F75-8D76-A0F7-FA0B-75D079A64C9A}"/>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6" name="Freeform 420">
              <a:extLst>
                <a:ext uri="{FF2B5EF4-FFF2-40B4-BE49-F238E27FC236}">
                  <a16:creationId xmlns:a16="http://schemas.microsoft.com/office/drawing/2014/main" id="{146A4FFB-BA9D-F2BA-16ED-030AD121A64D}"/>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7" name="Freeform 421">
              <a:extLst>
                <a:ext uri="{FF2B5EF4-FFF2-40B4-BE49-F238E27FC236}">
                  <a16:creationId xmlns:a16="http://schemas.microsoft.com/office/drawing/2014/main" id="{C63317DD-89EA-7D1B-1589-F14D80E03D65}"/>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8" name="Freeform 422">
              <a:extLst>
                <a:ext uri="{FF2B5EF4-FFF2-40B4-BE49-F238E27FC236}">
                  <a16:creationId xmlns:a16="http://schemas.microsoft.com/office/drawing/2014/main" id="{4B82967F-8999-D8B1-B5BA-818447216C24}"/>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9" name="Oval 423">
              <a:extLst>
                <a:ext uri="{FF2B5EF4-FFF2-40B4-BE49-F238E27FC236}">
                  <a16:creationId xmlns:a16="http://schemas.microsoft.com/office/drawing/2014/main" id="{B6C9D904-DD21-09CA-7332-000925DF5C61}"/>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0" name="Freeform 424">
              <a:extLst>
                <a:ext uri="{FF2B5EF4-FFF2-40B4-BE49-F238E27FC236}">
                  <a16:creationId xmlns:a16="http://schemas.microsoft.com/office/drawing/2014/main" id="{FF1D175F-9F0B-EB36-87DE-84BB2426BF63}"/>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1" name="Freeform 425">
              <a:extLst>
                <a:ext uri="{FF2B5EF4-FFF2-40B4-BE49-F238E27FC236}">
                  <a16:creationId xmlns:a16="http://schemas.microsoft.com/office/drawing/2014/main" id="{54D8241B-7EC7-FD8E-3959-A8E642807FCB}"/>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2" name="Freeform 426">
              <a:extLst>
                <a:ext uri="{FF2B5EF4-FFF2-40B4-BE49-F238E27FC236}">
                  <a16:creationId xmlns:a16="http://schemas.microsoft.com/office/drawing/2014/main" id="{A4AB88A2-D65F-51AA-7D41-FC35EA03DDBB}"/>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3" name="Freeform 438">
              <a:extLst>
                <a:ext uri="{FF2B5EF4-FFF2-40B4-BE49-F238E27FC236}">
                  <a16:creationId xmlns:a16="http://schemas.microsoft.com/office/drawing/2014/main" id="{604CD49E-9D34-4D68-4397-DB25478A92D0}"/>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4" name="Freeform 439">
              <a:extLst>
                <a:ext uri="{FF2B5EF4-FFF2-40B4-BE49-F238E27FC236}">
                  <a16:creationId xmlns:a16="http://schemas.microsoft.com/office/drawing/2014/main" id="{611E68C7-8E99-2A83-5148-C9A785F4EC75}"/>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5" name="Freeform 440">
              <a:extLst>
                <a:ext uri="{FF2B5EF4-FFF2-40B4-BE49-F238E27FC236}">
                  <a16:creationId xmlns:a16="http://schemas.microsoft.com/office/drawing/2014/main" id="{0D6A313E-697B-A60A-0320-7C97104FB79B}"/>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6" name="Freeform 441">
              <a:extLst>
                <a:ext uri="{FF2B5EF4-FFF2-40B4-BE49-F238E27FC236}">
                  <a16:creationId xmlns:a16="http://schemas.microsoft.com/office/drawing/2014/main" id="{6253362F-AEC1-C8CC-EE1F-52908C6DBBA4}"/>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7" name="Freeform 442">
              <a:extLst>
                <a:ext uri="{FF2B5EF4-FFF2-40B4-BE49-F238E27FC236}">
                  <a16:creationId xmlns:a16="http://schemas.microsoft.com/office/drawing/2014/main" id="{0512AA44-F8D4-5743-70A4-F447A4DD1CA2}"/>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8" name="Oval 443">
              <a:extLst>
                <a:ext uri="{FF2B5EF4-FFF2-40B4-BE49-F238E27FC236}">
                  <a16:creationId xmlns:a16="http://schemas.microsoft.com/office/drawing/2014/main" id="{AA7D2806-2C40-0F92-29B6-A866436ECC7F}"/>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9" name="Oval 444">
              <a:extLst>
                <a:ext uri="{FF2B5EF4-FFF2-40B4-BE49-F238E27FC236}">
                  <a16:creationId xmlns:a16="http://schemas.microsoft.com/office/drawing/2014/main" id="{1CAC8C45-9AE4-5E5A-F110-31F37C9E531A}"/>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0" name="Freeform 445">
              <a:extLst>
                <a:ext uri="{FF2B5EF4-FFF2-40B4-BE49-F238E27FC236}">
                  <a16:creationId xmlns:a16="http://schemas.microsoft.com/office/drawing/2014/main" id="{EE09C8B8-D369-42EE-0379-E45D547E70A1}"/>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1" name="Freeform 446">
              <a:extLst>
                <a:ext uri="{FF2B5EF4-FFF2-40B4-BE49-F238E27FC236}">
                  <a16:creationId xmlns:a16="http://schemas.microsoft.com/office/drawing/2014/main" id="{D581A0CB-C441-79A7-826A-DAC53D851452}"/>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2" name="Freeform 458">
              <a:extLst>
                <a:ext uri="{FF2B5EF4-FFF2-40B4-BE49-F238E27FC236}">
                  <a16:creationId xmlns:a16="http://schemas.microsoft.com/office/drawing/2014/main" id="{8EEAD1B4-88AE-7197-0227-419B04AFD287}"/>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3" name="Freeform 459">
              <a:extLst>
                <a:ext uri="{FF2B5EF4-FFF2-40B4-BE49-F238E27FC236}">
                  <a16:creationId xmlns:a16="http://schemas.microsoft.com/office/drawing/2014/main" id="{23EF815C-7A19-2111-E8BE-68A7CD889B36}"/>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4" name="Freeform 460">
              <a:extLst>
                <a:ext uri="{FF2B5EF4-FFF2-40B4-BE49-F238E27FC236}">
                  <a16:creationId xmlns:a16="http://schemas.microsoft.com/office/drawing/2014/main" id="{6A054086-331B-CF30-5482-5D0C5FBCEF05}"/>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5" name="Freeform 461">
              <a:extLst>
                <a:ext uri="{FF2B5EF4-FFF2-40B4-BE49-F238E27FC236}">
                  <a16:creationId xmlns:a16="http://schemas.microsoft.com/office/drawing/2014/main" id="{D43B3748-03FB-1568-9279-C41C761947F5}"/>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6" name="Freeform 462">
              <a:extLst>
                <a:ext uri="{FF2B5EF4-FFF2-40B4-BE49-F238E27FC236}">
                  <a16:creationId xmlns:a16="http://schemas.microsoft.com/office/drawing/2014/main" id="{CEAA486D-A12C-6648-183F-842EFB601C83}"/>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7" name="Freeform 463">
              <a:extLst>
                <a:ext uri="{FF2B5EF4-FFF2-40B4-BE49-F238E27FC236}">
                  <a16:creationId xmlns:a16="http://schemas.microsoft.com/office/drawing/2014/main" id="{566508DC-F286-E02E-F2D1-8DC732366DC1}"/>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8" name="Freeform 464">
              <a:extLst>
                <a:ext uri="{FF2B5EF4-FFF2-40B4-BE49-F238E27FC236}">
                  <a16:creationId xmlns:a16="http://schemas.microsoft.com/office/drawing/2014/main" id="{A1B45AA7-8523-1106-46E5-CCE0D084C1BB}"/>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9" name="Freeform 465">
              <a:extLst>
                <a:ext uri="{FF2B5EF4-FFF2-40B4-BE49-F238E27FC236}">
                  <a16:creationId xmlns:a16="http://schemas.microsoft.com/office/drawing/2014/main" id="{A880358E-2A84-401A-F81B-5D4076580786}"/>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0" name="Freeform 466">
              <a:extLst>
                <a:ext uri="{FF2B5EF4-FFF2-40B4-BE49-F238E27FC236}">
                  <a16:creationId xmlns:a16="http://schemas.microsoft.com/office/drawing/2014/main" id="{E9AFDE13-61A9-8AEE-8D3A-BC45D4830895}"/>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1" name="Freeform 478">
              <a:extLst>
                <a:ext uri="{FF2B5EF4-FFF2-40B4-BE49-F238E27FC236}">
                  <a16:creationId xmlns:a16="http://schemas.microsoft.com/office/drawing/2014/main" id="{B0DEC4AE-2C3A-C3BE-3454-0B92523EA220}"/>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2" name="Freeform 479">
              <a:extLst>
                <a:ext uri="{FF2B5EF4-FFF2-40B4-BE49-F238E27FC236}">
                  <a16:creationId xmlns:a16="http://schemas.microsoft.com/office/drawing/2014/main" id="{B2C8B2EF-DCAC-EB53-9260-972986942F87}"/>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3" name="Freeform 480">
              <a:extLst>
                <a:ext uri="{FF2B5EF4-FFF2-40B4-BE49-F238E27FC236}">
                  <a16:creationId xmlns:a16="http://schemas.microsoft.com/office/drawing/2014/main" id="{38CD58CB-0D19-024F-9C19-91239BA6ABEF}"/>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4" name="Freeform 481">
              <a:extLst>
                <a:ext uri="{FF2B5EF4-FFF2-40B4-BE49-F238E27FC236}">
                  <a16:creationId xmlns:a16="http://schemas.microsoft.com/office/drawing/2014/main" id="{D2D0D351-A7F0-90CB-91EF-059E02D2D72B}"/>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5" name="Freeform 482">
              <a:extLst>
                <a:ext uri="{FF2B5EF4-FFF2-40B4-BE49-F238E27FC236}">
                  <a16:creationId xmlns:a16="http://schemas.microsoft.com/office/drawing/2014/main" id="{6BAB85DE-4553-7D23-5113-9487BB2B4706}"/>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6" name="Freeform 483">
              <a:extLst>
                <a:ext uri="{FF2B5EF4-FFF2-40B4-BE49-F238E27FC236}">
                  <a16:creationId xmlns:a16="http://schemas.microsoft.com/office/drawing/2014/main" id="{E29FD8D8-49A7-4107-17AB-FE6FEFB1BD79}"/>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7" name="Freeform 484">
              <a:extLst>
                <a:ext uri="{FF2B5EF4-FFF2-40B4-BE49-F238E27FC236}">
                  <a16:creationId xmlns:a16="http://schemas.microsoft.com/office/drawing/2014/main" id="{0F056C79-C4A3-7B53-5D53-75F43A2EF34B}"/>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8" name="Freeform 485">
              <a:extLst>
                <a:ext uri="{FF2B5EF4-FFF2-40B4-BE49-F238E27FC236}">
                  <a16:creationId xmlns:a16="http://schemas.microsoft.com/office/drawing/2014/main" id="{6E118A41-F102-9D02-2785-75166499711A}"/>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9" name="Oval 486">
              <a:extLst>
                <a:ext uri="{FF2B5EF4-FFF2-40B4-BE49-F238E27FC236}">
                  <a16:creationId xmlns:a16="http://schemas.microsoft.com/office/drawing/2014/main" id="{A54B37E2-7543-3754-8570-1F3FEBB04309}"/>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0" name="Oval 498">
              <a:extLst>
                <a:ext uri="{FF2B5EF4-FFF2-40B4-BE49-F238E27FC236}">
                  <a16:creationId xmlns:a16="http://schemas.microsoft.com/office/drawing/2014/main" id="{18DB69E1-CA57-5952-8EC2-198125758D46}"/>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1" name="Oval 499">
              <a:extLst>
                <a:ext uri="{FF2B5EF4-FFF2-40B4-BE49-F238E27FC236}">
                  <a16:creationId xmlns:a16="http://schemas.microsoft.com/office/drawing/2014/main" id="{A216CEC0-74F5-9B32-EB1D-FEE065187286}"/>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2" name="Freeform 500">
              <a:extLst>
                <a:ext uri="{FF2B5EF4-FFF2-40B4-BE49-F238E27FC236}">
                  <a16:creationId xmlns:a16="http://schemas.microsoft.com/office/drawing/2014/main" id="{C252CAEB-BBBA-3C03-1826-A55A3045C068}"/>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3" name="Freeform 501">
              <a:extLst>
                <a:ext uri="{FF2B5EF4-FFF2-40B4-BE49-F238E27FC236}">
                  <a16:creationId xmlns:a16="http://schemas.microsoft.com/office/drawing/2014/main" id="{4FBA42FC-BAE1-B69C-6015-DFE73ACBECBF}"/>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4" name="Freeform 502">
              <a:extLst>
                <a:ext uri="{FF2B5EF4-FFF2-40B4-BE49-F238E27FC236}">
                  <a16:creationId xmlns:a16="http://schemas.microsoft.com/office/drawing/2014/main" id="{9BCF7193-658A-9E35-2555-03CDB8264E52}"/>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5" name="Freeform 503">
              <a:extLst>
                <a:ext uri="{FF2B5EF4-FFF2-40B4-BE49-F238E27FC236}">
                  <a16:creationId xmlns:a16="http://schemas.microsoft.com/office/drawing/2014/main" id="{C1C36DDB-04DF-0CC3-0A1E-5AECA6D7C632}"/>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6" name="Freeform 504">
              <a:extLst>
                <a:ext uri="{FF2B5EF4-FFF2-40B4-BE49-F238E27FC236}">
                  <a16:creationId xmlns:a16="http://schemas.microsoft.com/office/drawing/2014/main" id="{85794CDB-7756-DF3A-ED48-0CC9D869450E}"/>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7" name="Freeform 505">
              <a:extLst>
                <a:ext uri="{FF2B5EF4-FFF2-40B4-BE49-F238E27FC236}">
                  <a16:creationId xmlns:a16="http://schemas.microsoft.com/office/drawing/2014/main" id="{0FA68EB1-A7F7-FDDB-EDA5-74EB71123E05}"/>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8" name="Freeform 506">
              <a:extLst>
                <a:ext uri="{FF2B5EF4-FFF2-40B4-BE49-F238E27FC236}">
                  <a16:creationId xmlns:a16="http://schemas.microsoft.com/office/drawing/2014/main" id="{EDBDE501-767C-84D8-3DB9-639955B07346}"/>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9" name="Oval 518">
              <a:extLst>
                <a:ext uri="{FF2B5EF4-FFF2-40B4-BE49-F238E27FC236}">
                  <a16:creationId xmlns:a16="http://schemas.microsoft.com/office/drawing/2014/main" id="{DCEECDF5-413B-E1D5-7417-E637A7C8C1D7}"/>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0" name="Freeform 519">
              <a:extLst>
                <a:ext uri="{FF2B5EF4-FFF2-40B4-BE49-F238E27FC236}">
                  <a16:creationId xmlns:a16="http://schemas.microsoft.com/office/drawing/2014/main" id="{0F9A9E30-8373-E3E9-66C8-326136B2A0D0}"/>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1" name="Freeform 520">
              <a:extLst>
                <a:ext uri="{FF2B5EF4-FFF2-40B4-BE49-F238E27FC236}">
                  <a16:creationId xmlns:a16="http://schemas.microsoft.com/office/drawing/2014/main" id="{C4FA1CC1-F62B-6489-FC3D-EE8AD8793DB2}"/>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2" name="Freeform 521">
              <a:extLst>
                <a:ext uri="{FF2B5EF4-FFF2-40B4-BE49-F238E27FC236}">
                  <a16:creationId xmlns:a16="http://schemas.microsoft.com/office/drawing/2014/main" id="{BE0CD525-885E-4A6B-FD2A-A8AD59BAC5DF}"/>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3" name="Freeform 522">
              <a:extLst>
                <a:ext uri="{FF2B5EF4-FFF2-40B4-BE49-F238E27FC236}">
                  <a16:creationId xmlns:a16="http://schemas.microsoft.com/office/drawing/2014/main" id="{A896EB60-36C1-E358-DEEB-7AD377B1C89C}"/>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4" name="Freeform 523">
              <a:extLst>
                <a:ext uri="{FF2B5EF4-FFF2-40B4-BE49-F238E27FC236}">
                  <a16:creationId xmlns:a16="http://schemas.microsoft.com/office/drawing/2014/main" id="{BFA3C3A6-77D2-0B7A-F98E-CE9DC351D4E9}"/>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5" name="Freeform 524">
              <a:extLst>
                <a:ext uri="{FF2B5EF4-FFF2-40B4-BE49-F238E27FC236}">
                  <a16:creationId xmlns:a16="http://schemas.microsoft.com/office/drawing/2014/main" id="{4C767967-684A-8C05-4C81-D24F27375061}"/>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6" name="Freeform 525">
              <a:extLst>
                <a:ext uri="{FF2B5EF4-FFF2-40B4-BE49-F238E27FC236}">
                  <a16:creationId xmlns:a16="http://schemas.microsoft.com/office/drawing/2014/main" id="{0A76146A-917E-A3F4-1DE2-074807D13F5B}"/>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7" name="Freeform 526">
              <a:extLst>
                <a:ext uri="{FF2B5EF4-FFF2-40B4-BE49-F238E27FC236}">
                  <a16:creationId xmlns:a16="http://schemas.microsoft.com/office/drawing/2014/main" id="{40C00AF8-9061-81FF-9F42-5E310AF6C51F}"/>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8" name="Freeform 538">
              <a:extLst>
                <a:ext uri="{FF2B5EF4-FFF2-40B4-BE49-F238E27FC236}">
                  <a16:creationId xmlns:a16="http://schemas.microsoft.com/office/drawing/2014/main" id="{4C003E06-9588-1F4F-BDC4-68277633CE99}"/>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9" name="Freeform 539">
              <a:extLst>
                <a:ext uri="{FF2B5EF4-FFF2-40B4-BE49-F238E27FC236}">
                  <a16:creationId xmlns:a16="http://schemas.microsoft.com/office/drawing/2014/main" id="{AB44C031-3B0F-86EC-24AC-DCFB5463788C}"/>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0" name="Oval 540">
              <a:extLst>
                <a:ext uri="{FF2B5EF4-FFF2-40B4-BE49-F238E27FC236}">
                  <a16:creationId xmlns:a16="http://schemas.microsoft.com/office/drawing/2014/main" id="{B8028651-94A2-F4A9-D785-9DD1E0D4162A}"/>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1" name="Oval 541">
              <a:extLst>
                <a:ext uri="{FF2B5EF4-FFF2-40B4-BE49-F238E27FC236}">
                  <a16:creationId xmlns:a16="http://schemas.microsoft.com/office/drawing/2014/main" id="{74178A82-ABBD-840D-F12F-2AB07E423FC1}"/>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2" name="Freeform 542">
              <a:extLst>
                <a:ext uri="{FF2B5EF4-FFF2-40B4-BE49-F238E27FC236}">
                  <a16:creationId xmlns:a16="http://schemas.microsoft.com/office/drawing/2014/main" id="{3AA37D1C-EE64-46EB-6B56-D841811CD566}"/>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3" name="Freeform 543">
              <a:extLst>
                <a:ext uri="{FF2B5EF4-FFF2-40B4-BE49-F238E27FC236}">
                  <a16:creationId xmlns:a16="http://schemas.microsoft.com/office/drawing/2014/main" id="{5A27E7DF-FB11-0CB0-0639-BE9F6DC33420}"/>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4" name="Freeform 544">
              <a:extLst>
                <a:ext uri="{FF2B5EF4-FFF2-40B4-BE49-F238E27FC236}">
                  <a16:creationId xmlns:a16="http://schemas.microsoft.com/office/drawing/2014/main" id="{02216471-1B41-4590-064C-5D703A42E74F}"/>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5" name="Freeform 545">
              <a:extLst>
                <a:ext uri="{FF2B5EF4-FFF2-40B4-BE49-F238E27FC236}">
                  <a16:creationId xmlns:a16="http://schemas.microsoft.com/office/drawing/2014/main" id="{E09ADC0C-35DD-AD03-D2D4-9627363F25D9}"/>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6" name="Freeform 546">
              <a:extLst>
                <a:ext uri="{FF2B5EF4-FFF2-40B4-BE49-F238E27FC236}">
                  <a16:creationId xmlns:a16="http://schemas.microsoft.com/office/drawing/2014/main" id="{8376FA6B-5D0B-4193-1F35-932CE1E97569}"/>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7" name="Freeform 558">
              <a:extLst>
                <a:ext uri="{FF2B5EF4-FFF2-40B4-BE49-F238E27FC236}">
                  <a16:creationId xmlns:a16="http://schemas.microsoft.com/office/drawing/2014/main" id="{0A029C7D-ED04-6BE6-5343-D6DBAE0D2646}"/>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8" name="Freeform 559">
              <a:extLst>
                <a:ext uri="{FF2B5EF4-FFF2-40B4-BE49-F238E27FC236}">
                  <a16:creationId xmlns:a16="http://schemas.microsoft.com/office/drawing/2014/main" id="{19A7BBCD-0D72-86B7-5392-97D50E72890F}"/>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9" name="Oval 560">
              <a:extLst>
                <a:ext uri="{FF2B5EF4-FFF2-40B4-BE49-F238E27FC236}">
                  <a16:creationId xmlns:a16="http://schemas.microsoft.com/office/drawing/2014/main" id="{6CE8A130-6140-18BB-D750-3813959A1695}"/>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0" name="Oval 561">
              <a:extLst>
                <a:ext uri="{FF2B5EF4-FFF2-40B4-BE49-F238E27FC236}">
                  <a16:creationId xmlns:a16="http://schemas.microsoft.com/office/drawing/2014/main" id="{F1FD4FE4-07AA-318E-F672-D4FB755A05A8}"/>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1" name="Freeform 562">
              <a:extLst>
                <a:ext uri="{FF2B5EF4-FFF2-40B4-BE49-F238E27FC236}">
                  <a16:creationId xmlns:a16="http://schemas.microsoft.com/office/drawing/2014/main" id="{F0CC6463-BC30-FEB5-2095-C34D40E6366F}"/>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2" name="Freeform 563">
              <a:extLst>
                <a:ext uri="{FF2B5EF4-FFF2-40B4-BE49-F238E27FC236}">
                  <a16:creationId xmlns:a16="http://schemas.microsoft.com/office/drawing/2014/main" id="{B87D7174-3DE5-75C2-40C0-0752B3DC7739}"/>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3" name="Freeform 564">
              <a:extLst>
                <a:ext uri="{FF2B5EF4-FFF2-40B4-BE49-F238E27FC236}">
                  <a16:creationId xmlns:a16="http://schemas.microsoft.com/office/drawing/2014/main" id="{4C6BED71-958E-4C5A-EF47-2165F2768C4D}"/>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4" name="Freeform 565">
              <a:extLst>
                <a:ext uri="{FF2B5EF4-FFF2-40B4-BE49-F238E27FC236}">
                  <a16:creationId xmlns:a16="http://schemas.microsoft.com/office/drawing/2014/main" id="{C84E0CE3-2C26-C3C9-604B-9D1C91F40392}"/>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5" name="Freeform 566">
              <a:extLst>
                <a:ext uri="{FF2B5EF4-FFF2-40B4-BE49-F238E27FC236}">
                  <a16:creationId xmlns:a16="http://schemas.microsoft.com/office/drawing/2014/main" id="{3CBBF25B-2A11-236C-2394-9F67BE5E04E6}"/>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6" name="Freeform 578">
              <a:extLst>
                <a:ext uri="{FF2B5EF4-FFF2-40B4-BE49-F238E27FC236}">
                  <a16:creationId xmlns:a16="http://schemas.microsoft.com/office/drawing/2014/main" id="{E57AC27F-36E5-34D7-DECF-3D5CDEE1472F}"/>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7" name="Freeform 579">
              <a:extLst>
                <a:ext uri="{FF2B5EF4-FFF2-40B4-BE49-F238E27FC236}">
                  <a16:creationId xmlns:a16="http://schemas.microsoft.com/office/drawing/2014/main" id="{03DBC08B-8F50-A9C1-1A6F-293C4C2B8F08}"/>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8" name="Freeform 580">
              <a:extLst>
                <a:ext uri="{FF2B5EF4-FFF2-40B4-BE49-F238E27FC236}">
                  <a16:creationId xmlns:a16="http://schemas.microsoft.com/office/drawing/2014/main" id="{BC2052BD-D7D6-4761-FC11-34D981DFADC6}"/>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9" name="Freeform 581">
              <a:extLst>
                <a:ext uri="{FF2B5EF4-FFF2-40B4-BE49-F238E27FC236}">
                  <a16:creationId xmlns:a16="http://schemas.microsoft.com/office/drawing/2014/main" id="{1A2DB9DD-E623-21F9-B33A-75BAEAC71AF5}"/>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0" name="Freeform 582">
              <a:extLst>
                <a:ext uri="{FF2B5EF4-FFF2-40B4-BE49-F238E27FC236}">
                  <a16:creationId xmlns:a16="http://schemas.microsoft.com/office/drawing/2014/main" id="{D84F6333-54EA-A998-6653-89220EB77244}"/>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1" name="Oval 583">
              <a:extLst>
                <a:ext uri="{FF2B5EF4-FFF2-40B4-BE49-F238E27FC236}">
                  <a16:creationId xmlns:a16="http://schemas.microsoft.com/office/drawing/2014/main" id="{C13B34D1-0140-B970-2FC2-C90D7040F333}"/>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2" name="Freeform 584">
              <a:extLst>
                <a:ext uri="{FF2B5EF4-FFF2-40B4-BE49-F238E27FC236}">
                  <a16:creationId xmlns:a16="http://schemas.microsoft.com/office/drawing/2014/main" id="{3BD7B897-721A-7588-EF0D-86A79DA53CA6}"/>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3" name="Freeform 585">
              <a:extLst>
                <a:ext uri="{FF2B5EF4-FFF2-40B4-BE49-F238E27FC236}">
                  <a16:creationId xmlns:a16="http://schemas.microsoft.com/office/drawing/2014/main" id="{BA81557E-24E5-5C27-7024-E41F44742BCA}"/>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4" name="Freeform 586">
              <a:extLst>
                <a:ext uri="{FF2B5EF4-FFF2-40B4-BE49-F238E27FC236}">
                  <a16:creationId xmlns:a16="http://schemas.microsoft.com/office/drawing/2014/main" id="{42B1498C-D3C3-55B4-87D4-A4DEC06C34ED}"/>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5" name="Freeform 598">
              <a:extLst>
                <a:ext uri="{FF2B5EF4-FFF2-40B4-BE49-F238E27FC236}">
                  <a16:creationId xmlns:a16="http://schemas.microsoft.com/office/drawing/2014/main" id="{104A5A03-8D87-200D-5966-C793DD011ACD}"/>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6" name="Freeform 599">
              <a:extLst>
                <a:ext uri="{FF2B5EF4-FFF2-40B4-BE49-F238E27FC236}">
                  <a16:creationId xmlns:a16="http://schemas.microsoft.com/office/drawing/2014/main" id="{B1FFD565-27B6-A049-F1E6-8213ED184907}"/>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7" name="Freeform 600">
              <a:extLst>
                <a:ext uri="{FF2B5EF4-FFF2-40B4-BE49-F238E27FC236}">
                  <a16:creationId xmlns:a16="http://schemas.microsoft.com/office/drawing/2014/main" id="{24D2FA42-9146-AC7E-3AC5-862BE251508A}"/>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8" name="Freeform 601">
              <a:extLst>
                <a:ext uri="{FF2B5EF4-FFF2-40B4-BE49-F238E27FC236}">
                  <a16:creationId xmlns:a16="http://schemas.microsoft.com/office/drawing/2014/main" id="{7D63A218-AF72-E8EF-CF84-50A422EF077B}"/>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9" name="Freeform 602">
              <a:extLst>
                <a:ext uri="{FF2B5EF4-FFF2-40B4-BE49-F238E27FC236}">
                  <a16:creationId xmlns:a16="http://schemas.microsoft.com/office/drawing/2014/main" id="{1A8D5E33-51A1-37E1-222F-D8AA37812129}"/>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0" name="Oval 603">
              <a:extLst>
                <a:ext uri="{FF2B5EF4-FFF2-40B4-BE49-F238E27FC236}">
                  <a16:creationId xmlns:a16="http://schemas.microsoft.com/office/drawing/2014/main" id="{C65BA35B-0CDB-6380-B999-0BBA6CA9B1FD}"/>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1" name="Oval 604">
              <a:extLst>
                <a:ext uri="{FF2B5EF4-FFF2-40B4-BE49-F238E27FC236}">
                  <a16:creationId xmlns:a16="http://schemas.microsoft.com/office/drawing/2014/main" id="{632C896F-300C-9048-CBE3-53236D8F2ABE}"/>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2" name="Freeform 605">
              <a:extLst>
                <a:ext uri="{FF2B5EF4-FFF2-40B4-BE49-F238E27FC236}">
                  <a16:creationId xmlns:a16="http://schemas.microsoft.com/office/drawing/2014/main" id="{5730EF15-667E-31D8-D72E-6C6C478BC161}"/>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3" name="Freeform 606">
              <a:extLst>
                <a:ext uri="{FF2B5EF4-FFF2-40B4-BE49-F238E27FC236}">
                  <a16:creationId xmlns:a16="http://schemas.microsoft.com/office/drawing/2014/main" id="{273A069F-ED99-7ED6-BBF6-86D91D96CF95}"/>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25"/>
                                        </p:tgtEl>
                                        <p:attrNameLst>
                                          <p:attrName>style.visibility</p:attrName>
                                        </p:attrNameLst>
                                      </p:cBhvr>
                                      <p:to>
                                        <p:strVal val="visible"/>
                                      </p:to>
                                    </p:set>
                                    <p:anim calcmode="lin" valueType="num">
                                      <p:cBhvr additive="base">
                                        <p:cTn id="7" dur="500" fill="hold"/>
                                        <p:tgtEl>
                                          <p:spTgt spid="725"/>
                                        </p:tgtEl>
                                        <p:attrNameLst>
                                          <p:attrName>ppt_x</p:attrName>
                                        </p:attrNameLst>
                                      </p:cBhvr>
                                      <p:tavLst>
                                        <p:tav tm="0">
                                          <p:val>
                                            <p:strVal val="0-#ppt_w/2"/>
                                          </p:val>
                                        </p:tav>
                                        <p:tav tm="100000">
                                          <p:val>
                                            <p:strVal val="#ppt_x"/>
                                          </p:val>
                                        </p:tav>
                                      </p:tavLst>
                                    </p:anim>
                                    <p:anim calcmode="lin" valueType="num">
                                      <p:cBhvr additive="base">
                                        <p:cTn id="8" dur="500" fill="hold"/>
                                        <p:tgtEl>
                                          <p:spTgt spid="725"/>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26"/>
                                        </p:tgtEl>
                                        <p:attrNameLst>
                                          <p:attrName>style.visibility</p:attrName>
                                        </p:attrNameLst>
                                      </p:cBhvr>
                                      <p:to>
                                        <p:strVal val="visible"/>
                                      </p:to>
                                    </p:set>
                                    <p:anim calcmode="lin" valueType="num">
                                      <p:cBhvr additive="base">
                                        <p:cTn id="11" dur="500" fill="hold"/>
                                        <p:tgtEl>
                                          <p:spTgt spid="726"/>
                                        </p:tgtEl>
                                        <p:attrNameLst>
                                          <p:attrName>ppt_x</p:attrName>
                                        </p:attrNameLst>
                                      </p:cBhvr>
                                      <p:tavLst>
                                        <p:tav tm="0">
                                          <p:val>
                                            <p:strVal val="1+#ppt_w/2"/>
                                          </p:val>
                                        </p:tav>
                                        <p:tav tm="100000">
                                          <p:val>
                                            <p:strVal val="#ppt_x"/>
                                          </p:val>
                                        </p:tav>
                                      </p:tavLst>
                                    </p:anim>
                                    <p:anim calcmode="lin" valueType="num">
                                      <p:cBhvr additive="base">
                                        <p:cTn id="12" dur="500" fill="hold"/>
                                        <p:tgtEl>
                                          <p:spTgt spid="7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obj">
  <p:cSld name="OBJECT">
    <p:spTree>
      <p:nvGrpSpPr>
        <p:cNvPr id="1" name="Shape 14"/>
        <p:cNvGrpSpPr/>
        <p:nvPr/>
      </p:nvGrpSpPr>
      <p:grpSpPr>
        <a:xfrm>
          <a:off x="0" y="0"/>
          <a:ext cx="0" cy="0"/>
          <a:chOff x="0" y="0"/>
          <a:chExt cx="0" cy="0"/>
        </a:xfrm>
      </p:grpSpPr>
      <p:sp>
        <p:nvSpPr>
          <p:cNvPr id="15" name="Google Shape;15;p16"/>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6" name="Google Shape;16;p16"/>
          <p:cNvSpPr txBox="1">
            <a:spLocks noGrp="1"/>
          </p:cNvSpPr>
          <p:nvPr>
            <p:ph type="body" idx="1"/>
          </p:nvPr>
        </p:nvSpPr>
        <p:spPr>
          <a:xfrm>
            <a:off x="723900" y="1250612"/>
            <a:ext cx="7696200" cy="32310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solidFill>
                  <a:schemeClr val="tx1"/>
                </a:solidFill>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chemeClr val="dk1"/>
              </a:buClr>
              <a:buSzPts val="1200"/>
              <a:buNone/>
              <a:defRPr sz="1200"/>
            </a:lvl2pPr>
            <a:lvl3pPr marL="1371600" lvl="2" indent="-228600" algn="l">
              <a:lnSpc>
                <a:spcPct val="90000"/>
              </a:lnSpc>
              <a:spcBef>
                <a:spcPts val="375"/>
              </a:spcBef>
              <a:spcAft>
                <a:spcPts val="0"/>
              </a:spcAft>
              <a:buClr>
                <a:schemeClr val="dk1"/>
              </a:buClr>
              <a:buSzPts val="1200"/>
              <a:buNone/>
              <a:defRPr sz="1200"/>
            </a:lvl3pPr>
            <a:lvl4pPr marL="1828800" lvl="3" indent="-228600" algn="l">
              <a:lnSpc>
                <a:spcPct val="90000"/>
              </a:lnSpc>
              <a:spcBef>
                <a:spcPts val="375"/>
              </a:spcBef>
              <a:spcAft>
                <a:spcPts val="0"/>
              </a:spcAft>
              <a:buClr>
                <a:schemeClr val="dk1"/>
              </a:buClr>
              <a:buSzPts val="1200"/>
              <a:buNone/>
              <a:defRPr sz="1200"/>
            </a:lvl4pPr>
            <a:lvl5pPr marL="2286000" lvl="4" indent="-228600" algn="l">
              <a:lnSpc>
                <a:spcPct val="90000"/>
              </a:lnSpc>
              <a:spcBef>
                <a:spcPts val="375"/>
              </a:spcBef>
              <a:spcAft>
                <a:spcPts val="0"/>
              </a:spcAft>
              <a:buClr>
                <a:schemeClr val="dk1"/>
              </a:buClr>
              <a:buSzPts val="1200"/>
              <a:buNone/>
              <a:defRPr sz="12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266" name="Freeform 881">
            <a:extLst>
              <a:ext uri="{FF2B5EF4-FFF2-40B4-BE49-F238E27FC236}">
                <a16:creationId xmlns:a16="http://schemas.microsoft.com/office/drawing/2014/main" id="{C1A3DF21-6CEA-2CB9-F404-CC8E1F386733}"/>
              </a:ext>
            </a:extLst>
          </p:cNvPr>
          <p:cNvSpPr>
            <a:spLocks/>
          </p:cNvSpPr>
          <p:nvPr userDrawn="1"/>
        </p:nvSpPr>
        <p:spPr bwMode="auto">
          <a:xfrm>
            <a:off x="8403036" y="4402536"/>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7" name="Freeform 352">
            <a:extLst>
              <a:ext uri="{FF2B5EF4-FFF2-40B4-BE49-F238E27FC236}">
                <a16:creationId xmlns:a16="http://schemas.microsoft.com/office/drawing/2014/main" id="{996B810B-31F0-C91D-ED29-A63315914A07}"/>
              </a:ext>
            </a:extLst>
          </p:cNvPr>
          <p:cNvSpPr>
            <a:spLocks/>
          </p:cNvSpPr>
          <p:nvPr userDrawn="1"/>
        </p:nvSpPr>
        <p:spPr bwMode="auto">
          <a:xfrm>
            <a:off x="-1093603" y="3011591"/>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nvGrpSpPr>
          <p:cNvPr id="268" name="Grupo 267">
            <a:extLst>
              <a:ext uri="{FF2B5EF4-FFF2-40B4-BE49-F238E27FC236}">
                <a16:creationId xmlns:a16="http://schemas.microsoft.com/office/drawing/2014/main" id="{3894EBA3-744F-3C64-6B76-9338D1A6AFAC}"/>
              </a:ext>
            </a:extLst>
          </p:cNvPr>
          <p:cNvGrpSpPr/>
          <p:nvPr userDrawn="1"/>
        </p:nvGrpSpPr>
        <p:grpSpPr>
          <a:xfrm>
            <a:off x="8335771" y="-708522"/>
            <a:ext cx="1507863" cy="1510278"/>
            <a:chOff x="39184" y="-151930"/>
            <a:chExt cx="1309806" cy="1311904"/>
          </a:xfrm>
          <a:solidFill>
            <a:schemeClr val="accent1"/>
          </a:solidFill>
        </p:grpSpPr>
        <p:sp>
          <p:nvSpPr>
            <p:cNvPr id="269" name="Oval 357">
              <a:extLst>
                <a:ext uri="{FF2B5EF4-FFF2-40B4-BE49-F238E27FC236}">
                  <a16:creationId xmlns:a16="http://schemas.microsoft.com/office/drawing/2014/main" id="{F242B324-8BED-85E8-4B2A-9C437C8D03D7}"/>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reeform 358">
              <a:extLst>
                <a:ext uri="{FF2B5EF4-FFF2-40B4-BE49-F238E27FC236}">
                  <a16:creationId xmlns:a16="http://schemas.microsoft.com/office/drawing/2014/main" id="{9BAD0847-CAE3-30DA-838E-C4825090C834}"/>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reeform 359">
              <a:extLst>
                <a:ext uri="{FF2B5EF4-FFF2-40B4-BE49-F238E27FC236}">
                  <a16:creationId xmlns:a16="http://schemas.microsoft.com/office/drawing/2014/main" id="{BD4E88AE-B8D8-567C-9CBF-8368DA589B6C}"/>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reeform 360">
              <a:extLst>
                <a:ext uri="{FF2B5EF4-FFF2-40B4-BE49-F238E27FC236}">
                  <a16:creationId xmlns:a16="http://schemas.microsoft.com/office/drawing/2014/main" id="{20C88ED9-8C48-564B-E728-E27CD2E040F2}"/>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reeform 361">
              <a:extLst>
                <a:ext uri="{FF2B5EF4-FFF2-40B4-BE49-F238E27FC236}">
                  <a16:creationId xmlns:a16="http://schemas.microsoft.com/office/drawing/2014/main" id="{4E744688-A3F4-F728-72F1-A892EDF4A388}"/>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reeform 362">
              <a:extLst>
                <a:ext uri="{FF2B5EF4-FFF2-40B4-BE49-F238E27FC236}">
                  <a16:creationId xmlns:a16="http://schemas.microsoft.com/office/drawing/2014/main" id="{559F39CD-529D-2646-AD4C-B25F2329DA84}"/>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5" name="Freeform 363">
              <a:extLst>
                <a:ext uri="{FF2B5EF4-FFF2-40B4-BE49-F238E27FC236}">
                  <a16:creationId xmlns:a16="http://schemas.microsoft.com/office/drawing/2014/main" id="{F0389133-C85E-7D18-3238-DB4E223A0B03}"/>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6" name="Freeform 364">
              <a:extLst>
                <a:ext uri="{FF2B5EF4-FFF2-40B4-BE49-F238E27FC236}">
                  <a16:creationId xmlns:a16="http://schemas.microsoft.com/office/drawing/2014/main" id="{4ECA822A-B912-BF52-9DF6-E0412EC203F0}"/>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reeform 365">
              <a:extLst>
                <a:ext uri="{FF2B5EF4-FFF2-40B4-BE49-F238E27FC236}">
                  <a16:creationId xmlns:a16="http://schemas.microsoft.com/office/drawing/2014/main" id="{643962FF-48EE-5418-947B-E66486D6D400}"/>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reeform 377">
              <a:extLst>
                <a:ext uri="{FF2B5EF4-FFF2-40B4-BE49-F238E27FC236}">
                  <a16:creationId xmlns:a16="http://schemas.microsoft.com/office/drawing/2014/main" id="{8B49A5AC-3B46-AFE6-8F33-D58459709135}"/>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reeform 378">
              <a:extLst>
                <a:ext uri="{FF2B5EF4-FFF2-40B4-BE49-F238E27FC236}">
                  <a16:creationId xmlns:a16="http://schemas.microsoft.com/office/drawing/2014/main" id="{ECA1737E-E7B4-B322-3B84-87D42879682D}"/>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0" name="Oval 379">
              <a:extLst>
                <a:ext uri="{FF2B5EF4-FFF2-40B4-BE49-F238E27FC236}">
                  <a16:creationId xmlns:a16="http://schemas.microsoft.com/office/drawing/2014/main" id="{CB65C18C-C9AE-28BD-12E1-DABCF7E6AF80}"/>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1" name="Oval 380">
              <a:extLst>
                <a:ext uri="{FF2B5EF4-FFF2-40B4-BE49-F238E27FC236}">
                  <a16:creationId xmlns:a16="http://schemas.microsoft.com/office/drawing/2014/main" id="{9F425680-C4AA-463B-B0A6-9DDDED0595B0}"/>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2" name="Freeform 381">
              <a:extLst>
                <a:ext uri="{FF2B5EF4-FFF2-40B4-BE49-F238E27FC236}">
                  <a16:creationId xmlns:a16="http://schemas.microsoft.com/office/drawing/2014/main" id="{4467B130-E1D0-A868-3814-D575501FFAE0}"/>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3" name="Freeform 382">
              <a:extLst>
                <a:ext uri="{FF2B5EF4-FFF2-40B4-BE49-F238E27FC236}">
                  <a16:creationId xmlns:a16="http://schemas.microsoft.com/office/drawing/2014/main" id="{19CF19C4-0D4C-ED36-6E8C-8379A104D91A}"/>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4" name="Freeform 383">
              <a:extLst>
                <a:ext uri="{FF2B5EF4-FFF2-40B4-BE49-F238E27FC236}">
                  <a16:creationId xmlns:a16="http://schemas.microsoft.com/office/drawing/2014/main" id="{EA0F6229-D0F8-8E0F-40D9-8836FB7403E3}"/>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5" name="Freeform 384">
              <a:extLst>
                <a:ext uri="{FF2B5EF4-FFF2-40B4-BE49-F238E27FC236}">
                  <a16:creationId xmlns:a16="http://schemas.microsoft.com/office/drawing/2014/main" id="{13DCCD00-C8A9-92F2-00A6-D9B18CF08C4F}"/>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6" name="Freeform 385">
              <a:extLst>
                <a:ext uri="{FF2B5EF4-FFF2-40B4-BE49-F238E27FC236}">
                  <a16:creationId xmlns:a16="http://schemas.microsoft.com/office/drawing/2014/main" id="{3AC505ED-5901-0A7D-0F48-83415150ADA5}"/>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7" name="Freeform 397">
              <a:extLst>
                <a:ext uri="{FF2B5EF4-FFF2-40B4-BE49-F238E27FC236}">
                  <a16:creationId xmlns:a16="http://schemas.microsoft.com/office/drawing/2014/main" id="{99AABA47-D86F-3F67-B586-F080489CA947}"/>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reeform 398">
              <a:extLst>
                <a:ext uri="{FF2B5EF4-FFF2-40B4-BE49-F238E27FC236}">
                  <a16:creationId xmlns:a16="http://schemas.microsoft.com/office/drawing/2014/main" id="{CD3C49F6-FAC1-9B1A-5B59-E04A210C76AB}"/>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Oval 399">
              <a:extLst>
                <a:ext uri="{FF2B5EF4-FFF2-40B4-BE49-F238E27FC236}">
                  <a16:creationId xmlns:a16="http://schemas.microsoft.com/office/drawing/2014/main" id="{8E912FBA-D7D6-9291-5A35-70A890C84271}"/>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Oval 400">
              <a:extLst>
                <a:ext uri="{FF2B5EF4-FFF2-40B4-BE49-F238E27FC236}">
                  <a16:creationId xmlns:a16="http://schemas.microsoft.com/office/drawing/2014/main" id="{349DB72D-5ED2-7883-D717-F6D82429F194}"/>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reeform 401">
              <a:extLst>
                <a:ext uri="{FF2B5EF4-FFF2-40B4-BE49-F238E27FC236}">
                  <a16:creationId xmlns:a16="http://schemas.microsoft.com/office/drawing/2014/main" id="{A0D659DA-1D38-30B0-23E2-22FC38D2FF73}"/>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reeform 402">
              <a:extLst>
                <a:ext uri="{FF2B5EF4-FFF2-40B4-BE49-F238E27FC236}">
                  <a16:creationId xmlns:a16="http://schemas.microsoft.com/office/drawing/2014/main" id="{3DFE78BB-EBF7-AF52-8EE1-F8888B388CC7}"/>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reeform 403">
              <a:extLst>
                <a:ext uri="{FF2B5EF4-FFF2-40B4-BE49-F238E27FC236}">
                  <a16:creationId xmlns:a16="http://schemas.microsoft.com/office/drawing/2014/main" id="{16B3B251-8C3B-86D1-FFC0-6C13AC6E2AF2}"/>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reeform 404">
              <a:extLst>
                <a:ext uri="{FF2B5EF4-FFF2-40B4-BE49-F238E27FC236}">
                  <a16:creationId xmlns:a16="http://schemas.microsoft.com/office/drawing/2014/main" id="{73E1CA08-D16A-5B11-6E90-8CEB545D9164}"/>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reeform 405">
              <a:extLst>
                <a:ext uri="{FF2B5EF4-FFF2-40B4-BE49-F238E27FC236}">
                  <a16:creationId xmlns:a16="http://schemas.microsoft.com/office/drawing/2014/main" id="{FA4E4BED-EC10-4C2E-82B8-566E139FE0F0}"/>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reeform 418">
              <a:extLst>
                <a:ext uri="{FF2B5EF4-FFF2-40B4-BE49-F238E27FC236}">
                  <a16:creationId xmlns:a16="http://schemas.microsoft.com/office/drawing/2014/main" id="{560D7F08-2E2A-D6C1-5E9A-4693118BF3A6}"/>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reeform 419">
              <a:extLst>
                <a:ext uri="{FF2B5EF4-FFF2-40B4-BE49-F238E27FC236}">
                  <a16:creationId xmlns:a16="http://schemas.microsoft.com/office/drawing/2014/main" id="{BFBF7AEA-2E19-5EC3-842A-A77C10E9F194}"/>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Freeform 420">
              <a:extLst>
                <a:ext uri="{FF2B5EF4-FFF2-40B4-BE49-F238E27FC236}">
                  <a16:creationId xmlns:a16="http://schemas.microsoft.com/office/drawing/2014/main" id="{7012CCE1-802F-BAA3-E08B-DBC7D0986C32}"/>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Freeform 421">
              <a:extLst>
                <a:ext uri="{FF2B5EF4-FFF2-40B4-BE49-F238E27FC236}">
                  <a16:creationId xmlns:a16="http://schemas.microsoft.com/office/drawing/2014/main" id="{141BEA36-A039-1856-9C30-241193AAC2D9}"/>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reeform 422">
              <a:extLst>
                <a:ext uri="{FF2B5EF4-FFF2-40B4-BE49-F238E27FC236}">
                  <a16:creationId xmlns:a16="http://schemas.microsoft.com/office/drawing/2014/main" id="{B9EDF2C3-3EEF-EF40-6D35-24FE453FC25B}"/>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Oval 423">
              <a:extLst>
                <a:ext uri="{FF2B5EF4-FFF2-40B4-BE49-F238E27FC236}">
                  <a16:creationId xmlns:a16="http://schemas.microsoft.com/office/drawing/2014/main" id="{5F7FC2D5-652E-40EF-FC4D-BD8DC2BB7227}"/>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reeform 424">
              <a:extLst>
                <a:ext uri="{FF2B5EF4-FFF2-40B4-BE49-F238E27FC236}">
                  <a16:creationId xmlns:a16="http://schemas.microsoft.com/office/drawing/2014/main" id="{7684C8B7-8E8A-D966-9634-1532C1C5529D}"/>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reeform 425">
              <a:extLst>
                <a:ext uri="{FF2B5EF4-FFF2-40B4-BE49-F238E27FC236}">
                  <a16:creationId xmlns:a16="http://schemas.microsoft.com/office/drawing/2014/main" id="{5EFB04C4-3D54-7E99-B4BC-1C56265FD8D6}"/>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reeform 426">
              <a:extLst>
                <a:ext uri="{FF2B5EF4-FFF2-40B4-BE49-F238E27FC236}">
                  <a16:creationId xmlns:a16="http://schemas.microsoft.com/office/drawing/2014/main" id="{C8BC7872-F8DB-CD64-AEAB-A894682741EC}"/>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reeform 438">
              <a:extLst>
                <a:ext uri="{FF2B5EF4-FFF2-40B4-BE49-F238E27FC236}">
                  <a16:creationId xmlns:a16="http://schemas.microsoft.com/office/drawing/2014/main" id="{9597A79D-3F7A-837A-0196-65454C0B67E1}"/>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reeform 439">
              <a:extLst>
                <a:ext uri="{FF2B5EF4-FFF2-40B4-BE49-F238E27FC236}">
                  <a16:creationId xmlns:a16="http://schemas.microsoft.com/office/drawing/2014/main" id="{BE58D948-3E9D-53BA-BE7B-2C84E6AE9DD2}"/>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Freeform 440">
              <a:extLst>
                <a:ext uri="{FF2B5EF4-FFF2-40B4-BE49-F238E27FC236}">
                  <a16:creationId xmlns:a16="http://schemas.microsoft.com/office/drawing/2014/main" id="{17534B61-BAC5-F187-D0A3-F1D4C60B11B7}"/>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Freeform 441">
              <a:extLst>
                <a:ext uri="{FF2B5EF4-FFF2-40B4-BE49-F238E27FC236}">
                  <a16:creationId xmlns:a16="http://schemas.microsoft.com/office/drawing/2014/main" id="{AEE44FEC-2E15-82DE-5979-13796949277E}"/>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reeform 442">
              <a:extLst>
                <a:ext uri="{FF2B5EF4-FFF2-40B4-BE49-F238E27FC236}">
                  <a16:creationId xmlns:a16="http://schemas.microsoft.com/office/drawing/2014/main" id="{1CED07B9-F4CF-FF08-0E55-00B1B08D88A7}"/>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Oval 443">
              <a:extLst>
                <a:ext uri="{FF2B5EF4-FFF2-40B4-BE49-F238E27FC236}">
                  <a16:creationId xmlns:a16="http://schemas.microsoft.com/office/drawing/2014/main" id="{1071EAE0-124C-0653-13DA-DE1731FD89D2}"/>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Oval 444">
              <a:extLst>
                <a:ext uri="{FF2B5EF4-FFF2-40B4-BE49-F238E27FC236}">
                  <a16:creationId xmlns:a16="http://schemas.microsoft.com/office/drawing/2014/main" id="{FF1F18DE-7CA7-6D39-8A55-9A71365A7715}"/>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reeform 445">
              <a:extLst>
                <a:ext uri="{FF2B5EF4-FFF2-40B4-BE49-F238E27FC236}">
                  <a16:creationId xmlns:a16="http://schemas.microsoft.com/office/drawing/2014/main" id="{222BE954-3D71-AD07-EE12-3B807606F8DC}"/>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reeform 446">
              <a:extLst>
                <a:ext uri="{FF2B5EF4-FFF2-40B4-BE49-F238E27FC236}">
                  <a16:creationId xmlns:a16="http://schemas.microsoft.com/office/drawing/2014/main" id="{7DE50BE0-6881-0F7F-DED2-AC2464695738}"/>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reeform 458">
              <a:extLst>
                <a:ext uri="{FF2B5EF4-FFF2-40B4-BE49-F238E27FC236}">
                  <a16:creationId xmlns:a16="http://schemas.microsoft.com/office/drawing/2014/main" id="{B1ADEDC4-F704-A65A-3977-187EA377E113}"/>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reeform 459">
              <a:extLst>
                <a:ext uri="{FF2B5EF4-FFF2-40B4-BE49-F238E27FC236}">
                  <a16:creationId xmlns:a16="http://schemas.microsoft.com/office/drawing/2014/main" id="{9EC1DCAB-0687-37EF-8B38-31CA15AA01B6}"/>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reeform 460">
              <a:extLst>
                <a:ext uri="{FF2B5EF4-FFF2-40B4-BE49-F238E27FC236}">
                  <a16:creationId xmlns:a16="http://schemas.microsoft.com/office/drawing/2014/main" id="{65A1FCDA-0458-AC3B-FB18-F471DFDF3329}"/>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reeform 461">
              <a:extLst>
                <a:ext uri="{FF2B5EF4-FFF2-40B4-BE49-F238E27FC236}">
                  <a16:creationId xmlns:a16="http://schemas.microsoft.com/office/drawing/2014/main" id="{D7FBBE70-8588-011F-FF5C-4B6BEFD44418}"/>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reeform 462">
              <a:extLst>
                <a:ext uri="{FF2B5EF4-FFF2-40B4-BE49-F238E27FC236}">
                  <a16:creationId xmlns:a16="http://schemas.microsoft.com/office/drawing/2014/main" id="{50E7D288-D729-25AF-A70E-2222C3F0A79A}"/>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Freeform 463">
              <a:extLst>
                <a:ext uri="{FF2B5EF4-FFF2-40B4-BE49-F238E27FC236}">
                  <a16:creationId xmlns:a16="http://schemas.microsoft.com/office/drawing/2014/main" id="{CC5400CE-DE69-E60B-B9B9-7A95898694D9}"/>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reeform 464">
              <a:extLst>
                <a:ext uri="{FF2B5EF4-FFF2-40B4-BE49-F238E27FC236}">
                  <a16:creationId xmlns:a16="http://schemas.microsoft.com/office/drawing/2014/main" id="{A10BE02D-4485-CCE3-816F-FF683F7F8ECB}"/>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reeform 465">
              <a:extLst>
                <a:ext uri="{FF2B5EF4-FFF2-40B4-BE49-F238E27FC236}">
                  <a16:creationId xmlns:a16="http://schemas.microsoft.com/office/drawing/2014/main" id="{92799BAF-1807-9FB4-CB4D-B6F40D8289BE}"/>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reeform 466">
              <a:extLst>
                <a:ext uri="{FF2B5EF4-FFF2-40B4-BE49-F238E27FC236}">
                  <a16:creationId xmlns:a16="http://schemas.microsoft.com/office/drawing/2014/main" id="{D069B9C4-F4FF-A500-3708-0DC07969FC7D}"/>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reeform 478">
              <a:extLst>
                <a:ext uri="{FF2B5EF4-FFF2-40B4-BE49-F238E27FC236}">
                  <a16:creationId xmlns:a16="http://schemas.microsoft.com/office/drawing/2014/main" id="{7D1E2C2A-7699-124F-9DAB-CDDAC6E52EAE}"/>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reeform 479">
              <a:extLst>
                <a:ext uri="{FF2B5EF4-FFF2-40B4-BE49-F238E27FC236}">
                  <a16:creationId xmlns:a16="http://schemas.microsoft.com/office/drawing/2014/main" id="{5596CBF1-A8D6-CFF2-9622-3F38CEF7222F}"/>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reeform 480">
              <a:extLst>
                <a:ext uri="{FF2B5EF4-FFF2-40B4-BE49-F238E27FC236}">
                  <a16:creationId xmlns:a16="http://schemas.microsoft.com/office/drawing/2014/main" id="{20D00749-1554-8FD9-087B-3C455E33CF1B}"/>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reeform 481">
              <a:extLst>
                <a:ext uri="{FF2B5EF4-FFF2-40B4-BE49-F238E27FC236}">
                  <a16:creationId xmlns:a16="http://schemas.microsoft.com/office/drawing/2014/main" id="{07551FA4-FAB6-4CD8-49F3-A95BD764EAC4}"/>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reeform 482">
              <a:extLst>
                <a:ext uri="{FF2B5EF4-FFF2-40B4-BE49-F238E27FC236}">
                  <a16:creationId xmlns:a16="http://schemas.microsoft.com/office/drawing/2014/main" id="{577DEFC2-BAC9-3953-A1DE-C3500D719189}"/>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Freeform 483">
              <a:extLst>
                <a:ext uri="{FF2B5EF4-FFF2-40B4-BE49-F238E27FC236}">
                  <a16:creationId xmlns:a16="http://schemas.microsoft.com/office/drawing/2014/main" id="{A6549EDC-79EE-2AAB-E18A-DE8857AA6575}"/>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Freeform 484">
              <a:extLst>
                <a:ext uri="{FF2B5EF4-FFF2-40B4-BE49-F238E27FC236}">
                  <a16:creationId xmlns:a16="http://schemas.microsoft.com/office/drawing/2014/main" id="{2D91C0A7-B2C4-EB82-142C-CADC9D2B640F}"/>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reeform 485">
              <a:extLst>
                <a:ext uri="{FF2B5EF4-FFF2-40B4-BE49-F238E27FC236}">
                  <a16:creationId xmlns:a16="http://schemas.microsoft.com/office/drawing/2014/main" id="{15A96C28-4561-1E18-4720-DFE849166834}"/>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Oval 486">
              <a:extLst>
                <a:ext uri="{FF2B5EF4-FFF2-40B4-BE49-F238E27FC236}">
                  <a16:creationId xmlns:a16="http://schemas.microsoft.com/office/drawing/2014/main" id="{110DD4B3-96A0-AEF7-089E-E7EDF620EC63}"/>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Oval 498">
              <a:extLst>
                <a:ext uri="{FF2B5EF4-FFF2-40B4-BE49-F238E27FC236}">
                  <a16:creationId xmlns:a16="http://schemas.microsoft.com/office/drawing/2014/main" id="{C350A5FA-BEA4-624A-BA03-34427C02D931}"/>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Oval 499">
              <a:extLst>
                <a:ext uri="{FF2B5EF4-FFF2-40B4-BE49-F238E27FC236}">
                  <a16:creationId xmlns:a16="http://schemas.microsoft.com/office/drawing/2014/main" id="{9447F899-8F69-BA97-206E-43859ABB36E1}"/>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reeform 500">
              <a:extLst>
                <a:ext uri="{FF2B5EF4-FFF2-40B4-BE49-F238E27FC236}">
                  <a16:creationId xmlns:a16="http://schemas.microsoft.com/office/drawing/2014/main" id="{567DC83B-0214-655C-4373-755379D0E86A}"/>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reeform 501">
              <a:extLst>
                <a:ext uri="{FF2B5EF4-FFF2-40B4-BE49-F238E27FC236}">
                  <a16:creationId xmlns:a16="http://schemas.microsoft.com/office/drawing/2014/main" id="{AE06509C-34B4-22E7-AB6E-6F3B7B7F6D41}"/>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reeform 502">
              <a:extLst>
                <a:ext uri="{FF2B5EF4-FFF2-40B4-BE49-F238E27FC236}">
                  <a16:creationId xmlns:a16="http://schemas.microsoft.com/office/drawing/2014/main" id="{8474E5B2-EB01-8B99-12BB-0AABE7E108D5}"/>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reeform 503">
              <a:extLst>
                <a:ext uri="{FF2B5EF4-FFF2-40B4-BE49-F238E27FC236}">
                  <a16:creationId xmlns:a16="http://schemas.microsoft.com/office/drawing/2014/main" id="{715BD7AD-0054-2ACF-A051-996617B160DA}"/>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reeform 504">
              <a:extLst>
                <a:ext uri="{FF2B5EF4-FFF2-40B4-BE49-F238E27FC236}">
                  <a16:creationId xmlns:a16="http://schemas.microsoft.com/office/drawing/2014/main" id="{3AF4B560-01ED-BA6C-42DD-BCDDC9AE7F9E}"/>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reeform 505">
              <a:extLst>
                <a:ext uri="{FF2B5EF4-FFF2-40B4-BE49-F238E27FC236}">
                  <a16:creationId xmlns:a16="http://schemas.microsoft.com/office/drawing/2014/main" id="{7BE0B003-050A-F645-61A4-3AD90A9DD2F6}"/>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reeform 506">
              <a:extLst>
                <a:ext uri="{FF2B5EF4-FFF2-40B4-BE49-F238E27FC236}">
                  <a16:creationId xmlns:a16="http://schemas.microsoft.com/office/drawing/2014/main" id="{7C276439-14F7-B3EF-666B-B5977DFA374F}"/>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Oval 518">
              <a:extLst>
                <a:ext uri="{FF2B5EF4-FFF2-40B4-BE49-F238E27FC236}">
                  <a16:creationId xmlns:a16="http://schemas.microsoft.com/office/drawing/2014/main" id="{61A805C2-853D-4437-3EE0-1E91F62A31FA}"/>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reeform 519">
              <a:extLst>
                <a:ext uri="{FF2B5EF4-FFF2-40B4-BE49-F238E27FC236}">
                  <a16:creationId xmlns:a16="http://schemas.microsoft.com/office/drawing/2014/main" id="{7A104300-3D63-1BBC-CC31-C311E34789FB}"/>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reeform 520">
              <a:extLst>
                <a:ext uri="{FF2B5EF4-FFF2-40B4-BE49-F238E27FC236}">
                  <a16:creationId xmlns:a16="http://schemas.microsoft.com/office/drawing/2014/main" id="{E37BD3C3-91BE-7D20-914F-A44F3926E858}"/>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reeform 521">
              <a:extLst>
                <a:ext uri="{FF2B5EF4-FFF2-40B4-BE49-F238E27FC236}">
                  <a16:creationId xmlns:a16="http://schemas.microsoft.com/office/drawing/2014/main" id="{123A49E5-F877-4288-1839-B1D02DF79453}"/>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reeform 522">
              <a:extLst>
                <a:ext uri="{FF2B5EF4-FFF2-40B4-BE49-F238E27FC236}">
                  <a16:creationId xmlns:a16="http://schemas.microsoft.com/office/drawing/2014/main" id="{932A1DB8-EB06-D833-C9E1-324FE7940EF4}"/>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reeform 523">
              <a:extLst>
                <a:ext uri="{FF2B5EF4-FFF2-40B4-BE49-F238E27FC236}">
                  <a16:creationId xmlns:a16="http://schemas.microsoft.com/office/drawing/2014/main" id="{E53A1196-4BEC-B474-D124-17CB5D37ECDE}"/>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reeform 524">
              <a:extLst>
                <a:ext uri="{FF2B5EF4-FFF2-40B4-BE49-F238E27FC236}">
                  <a16:creationId xmlns:a16="http://schemas.microsoft.com/office/drawing/2014/main" id="{CB93BD6B-A065-DB3F-F20A-3B583F1BDD67}"/>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reeform 525">
              <a:extLst>
                <a:ext uri="{FF2B5EF4-FFF2-40B4-BE49-F238E27FC236}">
                  <a16:creationId xmlns:a16="http://schemas.microsoft.com/office/drawing/2014/main" id="{51C59907-079C-3234-8DD1-608458700207}"/>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Freeform 526">
              <a:extLst>
                <a:ext uri="{FF2B5EF4-FFF2-40B4-BE49-F238E27FC236}">
                  <a16:creationId xmlns:a16="http://schemas.microsoft.com/office/drawing/2014/main" id="{6E564199-A4B6-634B-E06D-0765DABDB271}"/>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Freeform 538">
              <a:extLst>
                <a:ext uri="{FF2B5EF4-FFF2-40B4-BE49-F238E27FC236}">
                  <a16:creationId xmlns:a16="http://schemas.microsoft.com/office/drawing/2014/main" id="{1E15CDC1-EE68-B3AD-0BFC-13C74A225F79}"/>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Freeform 539">
              <a:extLst>
                <a:ext uri="{FF2B5EF4-FFF2-40B4-BE49-F238E27FC236}">
                  <a16:creationId xmlns:a16="http://schemas.microsoft.com/office/drawing/2014/main" id="{7E0DA27A-40A7-105E-587C-7447D0BDB419}"/>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Oval 540">
              <a:extLst>
                <a:ext uri="{FF2B5EF4-FFF2-40B4-BE49-F238E27FC236}">
                  <a16:creationId xmlns:a16="http://schemas.microsoft.com/office/drawing/2014/main" id="{51EEEBE0-9282-B20C-0020-04AAA9986DB4}"/>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Oval 541">
              <a:extLst>
                <a:ext uri="{FF2B5EF4-FFF2-40B4-BE49-F238E27FC236}">
                  <a16:creationId xmlns:a16="http://schemas.microsoft.com/office/drawing/2014/main" id="{2EEC9DAC-C919-A288-3F71-C4D584D0D2D2}"/>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reeform 542">
              <a:extLst>
                <a:ext uri="{FF2B5EF4-FFF2-40B4-BE49-F238E27FC236}">
                  <a16:creationId xmlns:a16="http://schemas.microsoft.com/office/drawing/2014/main" id="{692D81FA-D809-AE1E-9466-FAE43B161B37}"/>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reeform 543">
              <a:extLst>
                <a:ext uri="{FF2B5EF4-FFF2-40B4-BE49-F238E27FC236}">
                  <a16:creationId xmlns:a16="http://schemas.microsoft.com/office/drawing/2014/main" id="{47E3FBCC-3609-C32A-CD56-58563FACD20B}"/>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reeform 544">
              <a:extLst>
                <a:ext uri="{FF2B5EF4-FFF2-40B4-BE49-F238E27FC236}">
                  <a16:creationId xmlns:a16="http://schemas.microsoft.com/office/drawing/2014/main" id="{4F03B623-4B2B-1C2C-5F52-6FF6442335F4}"/>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reeform 545">
              <a:extLst>
                <a:ext uri="{FF2B5EF4-FFF2-40B4-BE49-F238E27FC236}">
                  <a16:creationId xmlns:a16="http://schemas.microsoft.com/office/drawing/2014/main" id="{E70A6EEB-D753-A6B3-F16E-A7A36016FD9B}"/>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reeform 546">
              <a:extLst>
                <a:ext uri="{FF2B5EF4-FFF2-40B4-BE49-F238E27FC236}">
                  <a16:creationId xmlns:a16="http://schemas.microsoft.com/office/drawing/2014/main" id="{7B1E3F87-FACE-F299-AD7F-F6628A7E9216}"/>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Freeform 558">
              <a:extLst>
                <a:ext uri="{FF2B5EF4-FFF2-40B4-BE49-F238E27FC236}">
                  <a16:creationId xmlns:a16="http://schemas.microsoft.com/office/drawing/2014/main" id="{62624CC5-084F-70FF-2EC5-F92E23E4C03D}"/>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reeform 559">
              <a:extLst>
                <a:ext uri="{FF2B5EF4-FFF2-40B4-BE49-F238E27FC236}">
                  <a16:creationId xmlns:a16="http://schemas.microsoft.com/office/drawing/2014/main" id="{9F2F36E8-3DCF-7ED8-9B0D-C80883BE1FA6}"/>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Oval 560">
              <a:extLst>
                <a:ext uri="{FF2B5EF4-FFF2-40B4-BE49-F238E27FC236}">
                  <a16:creationId xmlns:a16="http://schemas.microsoft.com/office/drawing/2014/main" id="{C5D9632A-5D3C-32DC-086B-97C4A1A6E8AF}"/>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Oval 561">
              <a:extLst>
                <a:ext uri="{FF2B5EF4-FFF2-40B4-BE49-F238E27FC236}">
                  <a16:creationId xmlns:a16="http://schemas.microsoft.com/office/drawing/2014/main" id="{513B18E6-A90E-B1F9-5B4F-7ACF9CFC9595}"/>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reeform 562">
              <a:extLst>
                <a:ext uri="{FF2B5EF4-FFF2-40B4-BE49-F238E27FC236}">
                  <a16:creationId xmlns:a16="http://schemas.microsoft.com/office/drawing/2014/main" id="{7CD1FF44-05E8-75B6-3B55-0D66D9FC9D32}"/>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reeform 563">
              <a:extLst>
                <a:ext uri="{FF2B5EF4-FFF2-40B4-BE49-F238E27FC236}">
                  <a16:creationId xmlns:a16="http://schemas.microsoft.com/office/drawing/2014/main" id="{60F65CFC-82F2-53EC-7978-60704A74CB8C}"/>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reeform 564">
              <a:extLst>
                <a:ext uri="{FF2B5EF4-FFF2-40B4-BE49-F238E27FC236}">
                  <a16:creationId xmlns:a16="http://schemas.microsoft.com/office/drawing/2014/main" id="{92755443-155C-2774-7F5B-51BE793C4435}"/>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reeform 565">
              <a:extLst>
                <a:ext uri="{FF2B5EF4-FFF2-40B4-BE49-F238E27FC236}">
                  <a16:creationId xmlns:a16="http://schemas.microsoft.com/office/drawing/2014/main" id="{E284F115-ECA9-5406-A727-73E5075FE9BE}"/>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reeform 566">
              <a:extLst>
                <a:ext uri="{FF2B5EF4-FFF2-40B4-BE49-F238E27FC236}">
                  <a16:creationId xmlns:a16="http://schemas.microsoft.com/office/drawing/2014/main" id="{161A9EB4-A04B-D6BE-5188-06A2D831F5EE}"/>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reeform 578">
              <a:extLst>
                <a:ext uri="{FF2B5EF4-FFF2-40B4-BE49-F238E27FC236}">
                  <a16:creationId xmlns:a16="http://schemas.microsoft.com/office/drawing/2014/main" id="{364B5F40-EE96-AF3A-9593-058C95F9F3BC}"/>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reeform 579">
              <a:extLst>
                <a:ext uri="{FF2B5EF4-FFF2-40B4-BE49-F238E27FC236}">
                  <a16:creationId xmlns:a16="http://schemas.microsoft.com/office/drawing/2014/main" id="{1B34280D-7272-0D93-DAC6-138A2C6F49C8}"/>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Freeform 580">
              <a:extLst>
                <a:ext uri="{FF2B5EF4-FFF2-40B4-BE49-F238E27FC236}">
                  <a16:creationId xmlns:a16="http://schemas.microsoft.com/office/drawing/2014/main" id="{D7D1D4CC-2CE6-0E40-B106-4C9D1FA6DB60}"/>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Freeform 581">
              <a:extLst>
                <a:ext uri="{FF2B5EF4-FFF2-40B4-BE49-F238E27FC236}">
                  <a16:creationId xmlns:a16="http://schemas.microsoft.com/office/drawing/2014/main" id="{9A291B8A-C321-C22A-3E35-B522D89C395F}"/>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reeform 582">
              <a:extLst>
                <a:ext uri="{FF2B5EF4-FFF2-40B4-BE49-F238E27FC236}">
                  <a16:creationId xmlns:a16="http://schemas.microsoft.com/office/drawing/2014/main" id="{596C4D5D-277F-EAA3-EF9B-0A07ECF04D69}"/>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Oval 583">
              <a:extLst>
                <a:ext uri="{FF2B5EF4-FFF2-40B4-BE49-F238E27FC236}">
                  <a16:creationId xmlns:a16="http://schemas.microsoft.com/office/drawing/2014/main" id="{5878E077-BC1A-E089-1488-F6443A3BAB59}"/>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reeform 584">
              <a:extLst>
                <a:ext uri="{FF2B5EF4-FFF2-40B4-BE49-F238E27FC236}">
                  <a16:creationId xmlns:a16="http://schemas.microsoft.com/office/drawing/2014/main" id="{DA5F17C6-D914-0A10-8963-1AC90C015993}"/>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reeform 585">
              <a:extLst>
                <a:ext uri="{FF2B5EF4-FFF2-40B4-BE49-F238E27FC236}">
                  <a16:creationId xmlns:a16="http://schemas.microsoft.com/office/drawing/2014/main" id="{9D753EDE-08B5-2746-3942-E7A581258D86}"/>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reeform 586">
              <a:extLst>
                <a:ext uri="{FF2B5EF4-FFF2-40B4-BE49-F238E27FC236}">
                  <a16:creationId xmlns:a16="http://schemas.microsoft.com/office/drawing/2014/main" id="{937EE4E7-8A86-E810-BF32-EFC2CBEDED79}"/>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reeform 598">
              <a:extLst>
                <a:ext uri="{FF2B5EF4-FFF2-40B4-BE49-F238E27FC236}">
                  <a16:creationId xmlns:a16="http://schemas.microsoft.com/office/drawing/2014/main" id="{DD227969-4482-32F1-8C9C-2EB30DA7D54B}"/>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reeform 599">
              <a:extLst>
                <a:ext uri="{FF2B5EF4-FFF2-40B4-BE49-F238E27FC236}">
                  <a16:creationId xmlns:a16="http://schemas.microsoft.com/office/drawing/2014/main" id="{2121C476-235B-2706-135A-B8D6908CB095}"/>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Freeform 600">
              <a:extLst>
                <a:ext uri="{FF2B5EF4-FFF2-40B4-BE49-F238E27FC236}">
                  <a16:creationId xmlns:a16="http://schemas.microsoft.com/office/drawing/2014/main" id="{8821FF4F-A27E-EE28-D3A0-A577A52C4929}"/>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0" name="Freeform 601">
              <a:extLst>
                <a:ext uri="{FF2B5EF4-FFF2-40B4-BE49-F238E27FC236}">
                  <a16:creationId xmlns:a16="http://schemas.microsoft.com/office/drawing/2014/main" id="{0C67001D-5C73-D335-95DC-6AC8B558B272}"/>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1" name="Freeform 602">
              <a:extLst>
                <a:ext uri="{FF2B5EF4-FFF2-40B4-BE49-F238E27FC236}">
                  <a16:creationId xmlns:a16="http://schemas.microsoft.com/office/drawing/2014/main" id="{7CC19BB6-A7C9-AC91-26C4-B1713F1E92E7}"/>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2" name="Oval 603">
              <a:extLst>
                <a:ext uri="{FF2B5EF4-FFF2-40B4-BE49-F238E27FC236}">
                  <a16:creationId xmlns:a16="http://schemas.microsoft.com/office/drawing/2014/main" id="{4DAFC7FB-17CC-EFC8-422E-45CF0562977E}"/>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3" name="Oval 604">
              <a:extLst>
                <a:ext uri="{FF2B5EF4-FFF2-40B4-BE49-F238E27FC236}">
                  <a16:creationId xmlns:a16="http://schemas.microsoft.com/office/drawing/2014/main" id="{860F4CC9-B945-2A22-A574-75302C1EC611}"/>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4" name="Freeform 605">
              <a:extLst>
                <a:ext uri="{FF2B5EF4-FFF2-40B4-BE49-F238E27FC236}">
                  <a16:creationId xmlns:a16="http://schemas.microsoft.com/office/drawing/2014/main" id="{132ECEDA-A6CA-BD51-0C78-EF718D74250E}"/>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5" name="Freeform 606">
              <a:extLst>
                <a:ext uri="{FF2B5EF4-FFF2-40B4-BE49-F238E27FC236}">
                  <a16:creationId xmlns:a16="http://schemas.microsoft.com/office/drawing/2014/main" id="{F9CACE5B-BBE6-6ABA-60DE-0B2BF0BD6FD9}"/>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0-#ppt_w/2"/>
                                          </p:val>
                                        </p:tav>
                                        <p:tav tm="100000">
                                          <p:val>
                                            <p:strVal val="#ppt_x"/>
                                          </p:val>
                                        </p:tav>
                                      </p:tavLst>
                                    </p:anim>
                                    <p:anim calcmode="lin" valueType="num">
                                      <p:cBhvr additive="base">
                                        <p:cTn id="8" dur="500" fill="hold"/>
                                        <p:tgtEl>
                                          <p:spTgt spid="26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66"/>
                                        </p:tgtEl>
                                        <p:attrNameLst>
                                          <p:attrName>style.visibility</p:attrName>
                                        </p:attrNameLst>
                                      </p:cBhvr>
                                      <p:to>
                                        <p:strVal val="visible"/>
                                      </p:to>
                                    </p:set>
                                    <p:anim calcmode="lin" valueType="num">
                                      <p:cBhvr additive="base">
                                        <p:cTn id="11" dur="500" fill="hold"/>
                                        <p:tgtEl>
                                          <p:spTgt spid="266"/>
                                        </p:tgtEl>
                                        <p:attrNameLst>
                                          <p:attrName>ppt_x</p:attrName>
                                        </p:attrNameLst>
                                      </p:cBhvr>
                                      <p:tavLst>
                                        <p:tav tm="0">
                                          <p:val>
                                            <p:strVal val="1+#ppt_w/2"/>
                                          </p:val>
                                        </p:tav>
                                        <p:tav tm="100000">
                                          <p:val>
                                            <p:strVal val="#ppt_x"/>
                                          </p:val>
                                        </p:tav>
                                      </p:tavLst>
                                    </p:anim>
                                    <p:anim calcmode="lin" valueType="num">
                                      <p:cBhvr additive="base">
                                        <p:cTn id="12" dur="500" fill="hold"/>
                                        <p:tgtEl>
                                          <p:spTgt spid="266"/>
                                        </p:tgtEl>
                                        <p:attrNameLst>
                                          <p:attrName>ppt_y</p:attrName>
                                        </p:attrNameLst>
                                      </p:cBhvr>
                                      <p:tavLst>
                                        <p:tav tm="0">
                                          <p:val>
                                            <p:strVal val="#ppt_y"/>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cBhvr additive="base">
                                        <p:cTn id="15" dur="500" fill="hold"/>
                                        <p:tgtEl>
                                          <p:spTgt spid="268"/>
                                        </p:tgtEl>
                                        <p:attrNameLst>
                                          <p:attrName>ppt_x</p:attrName>
                                        </p:attrNameLst>
                                      </p:cBhvr>
                                      <p:tavLst>
                                        <p:tav tm="0">
                                          <p:val>
                                            <p:strVal val="0-#ppt_w/2"/>
                                          </p:val>
                                        </p:tav>
                                        <p:tav tm="100000">
                                          <p:val>
                                            <p:strVal val="#ppt_x"/>
                                          </p:val>
                                        </p:tav>
                                      </p:tavLst>
                                    </p:anim>
                                    <p:anim calcmode="lin" valueType="num">
                                      <p:cBhvr additive="base">
                                        <p:cTn id="16" dur="500" fill="hold"/>
                                        <p:tgtEl>
                                          <p:spTgt spid="2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animBg="1"/>
      <p:bldP spid="266" grpId="1" animBg="1"/>
      <p:bldP spid="266" grpId="2" animBg="1"/>
      <p:bldP spid="267" grpId="0" animBg="1"/>
      <p:bldP spid="267" grpId="1" animBg="1"/>
      <p:bldP spid="267" grpId="2"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17"/>
        <p:cNvGrpSpPr/>
        <p:nvPr/>
      </p:nvGrpSpPr>
      <p:grpSpPr>
        <a:xfrm>
          <a:off x="0" y="0"/>
          <a:ext cx="0" cy="0"/>
          <a:chOff x="0" y="0"/>
          <a:chExt cx="0" cy="0"/>
        </a:xfrm>
      </p:grpSpPr>
      <p:sp>
        <p:nvSpPr>
          <p:cNvPr id="18" name="Google Shape;18;p17"/>
          <p:cNvSpPr txBox="1">
            <a:spLocks noGrp="1"/>
          </p:cNvSpPr>
          <p:nvPr>
            <p:ph type="dt" idx="10"/>
          </p:nvPr>
        </p:nvSpPr>
        <p:spPr>
          <a:xfrm>
            <a:off x="723900" y="4767263"/>
            <a:ext cx="196215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6457950" y="4767263"/>
            <a:ext cx="196215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22" name="Google Shape;22;p17"/>
          <p:cNvSpPr txBox="1">
            <a:spLocks noGrp="1"/>
          </p:cNvSpPr>
          <p:nvPr>
            <p:ph type="body" idx="1"/>
          </p:nvPr>
        </p:nvSpPr>
        <p:spPr>
          <a:xfrm>
            <a:off x="1252228" y="2327721"/>
            <a:ext cx="2867644" cy="525832"/>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400"/>
              <a:buNone/>
              <a:defRPr sz="1200">
                <a:solidFill>
                  <a:schemeClr val="tx1"/>
                </a:solidFill>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3" name="Google Shape;23;p17"/>
          <p:cNvSpPr txBox="1">
            <a:spLocks noGrp="1"/>
          </p:cNvSpPr>
          <p:nvPr>
            <p:ph type="body" idx="2"/>
          </p:nvPr>
        </p:nvSpPr>
        <p:spPr>
          <a:xfrm>
            <a:off x="2036322" y="1837963"/>
            <a:ext cx="2083549"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4" name="Google Shape;24;p17"/>
          <p:cNvSpPr txBox="1">
            <a:spLocks noGrp="1"/>
          </p:cNvSpPr>
          <p:nvPr>
            <p:ph type="body" idx="3"/>
          </p:nvPr>
        </p:nvSpPr>
        <p:spPr>
          <a:xfrm>
            <a:off x="1261145" y="1837962"/>
            <a:ext cx="775175" cy="392482"/>
          </a:xfrm>
          <a:prstGeom prst="rect">
            <a:avLst/>
          </a:prstGeom>
          <a:noFill/>
          <a:ln>
            <a:noFill/>
          </a:ln>
        </p:spPr>
        <p:txBody>
          <a:bodyPr spcFirstLastPara="1" wrap="square" lIns="91425" tIns="45700" rIns="91425" bIns="45700" anchor="t" anchorCtr="0">
            <a:noAutofit/>
          </a:bodyPr>
          <a:lstStyle>
            <a:lvl1pPr marL="0" lvl="0" indent="-228600" algn="ctr">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5" name="Google Shape;25;p17"/>
          <p:cNvSpPr txBox="1">
            <a:spLocks noGrp="1"/>
          </p:cNvSpPr>
          <p:nvPr>
            <p:ph type="body" idx="4"/>
          </p:nvPr>
        </p:nvSpPr>
        <p:spPr>
          <a:xfrm>
            <a:off x="5024130" y="2327720"/>
            <a:ext cx="2867642" cy="525832"/>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400"/>
              <a:buNone/>
              <a:defRPr sz="1200">
                <a:solidFill>
                  <a:schemeClr val="tx1"/>
                </a:solidFill>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6" name="Google Shape;26;p17"/>
          <p:cNvSpPr txBox="1">
            <a:spLocks noGrp="1"/>
          </p:cNvSpPr>
          <p:nvPr>
            <p:ph type="body" idx="5"/>
          </p:nvPr>
        </p:nvSpPr>
        <p:spPr>
          <a:xfrm>
            <a:off x="5808222" y="1837963"/>
            <a:ext cx="2083549"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7" name="Google Shape;27;p17"/>
          <p:cNvSpPr txBox="1">
            <a:spLocks noGrp="1"/>
          </p:cNvSpPr>
          <p:nvPr>
            <p:ph type="body" idx="6"/>
          </p:nvPr>
        </p:nvSpPr>
        <p:spPr>
          <a:xfrm>
            <a:off x="5024127" y="1837962"/>
            <a:ext cx="775173" cy="392482"/>
          </a:xfrm>
          <a:prstGeom prst="rect">
            <a:avLst/>
          </a:prstGeom>
          <a:noFill/>
          <a:ln>
            <a:noFill/>
          </a:ln>
        </p:spPr>
        <p:txBody>
          <a:bodyPr spcFirstLastPara="1" wrap="square" lIns="91425" tIns="45700" rIns="91425" bIns="45700" anchor="t" anchorCtr="0">
            <a:noAutofit/>
          </a:bodyPr>
          <a:lstStyle>
            <a:lvl1pPr marL="0" lvl="0" indent="-228600" algn="ctr">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8" name="Google Shape;28;p17"/>
          <p:cNvSpPr txBox="1">
            <a:spLocks noGrp="1"/>
          </p:cNvSpPr>
          <p:nvPr>
            <p:ph type="body" idx="7"/>
          </p:nvPr>
        </p:nvSpPr>
        <p:spPr>
          <a:xfrm>
            <a:off x="5024128" y="3797068"/>
            <a:ext cx="2867642" cy="525832"/>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400"/>
              <a:buNone/>
              <a:defRPr sz="1200">
                <a:solidFill>
                  <a:schemeClr val="tx1"/>
                </a:solidFill>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9" name="Google Shape;29;p17"/>
          <p:cNvSpPr txBox="1">
            <a:spLocks noGrp="1"/>
          </p:cNvSpPr>
          <p:nvPr>
            <p:ph type="body" idx="8"/>
          </p:nvPr>
        </p:nvSpPr>
        <p:spPr>
          <a:xfrm>
            <a:off x="5808218" y="3307310"/>
            <a:ext cx="2083551"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0" name="Google Shape;30;p17"/>
          <p:cNvSpPr txBox="1">
            <a:spLocks noGrp="1"/>
          </p:cNvSpPr>
          <p:nvPr>
            <p:ph type="body" idx="9"/>
          </p:nvPr>
        </p:nvSpPr>
        <p:spPr>
          <a:xfrm>
            <a:off x="5024126" y="3307310"/>
            <a:ext cx="775174" cy="392482"/>
          </a:xfrm>
          <a:prstGeom prst="rect">
            <a:avLst/>
          </a:prstGeom>
          <a:noFill/>
          <a:ln>
            <a:noFill/>
          </a:ln>
        </p:spPr>
        <p:txBody>
          <a:bodyPr spcFirstLastPara="1" wrap="square" lIns="91425" tIns="45700" rIns="91425" bIns="45700" anchor="t" anchorCtr="0">
            <a:noAutofit/>
          </a:bodyPr>
          <a:lstStyle>
            <a:lvl1pPr marL="0" lvl="0" indent="-228600" algn="ctr">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1" name="Google Shape;31;p17"/>
          <p:cNvSpPr txBox="1">
            <a:spLocks noGrp="1"/>
          </p:cNvSpPr>
          <p:nvPr>
            <p:ph type="body" idx="13"/>
          </p:nvPr>
        </p:nvSpPr>
        <p:spPr>
          <a:xfrm>
            <a:off x="1252228" y="3797069"/>
            <a:ext cx="2867644" cy="525832"/>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400"/>
              <a:buNone/>
              <a:defRPr sz="1200">
                <a:solidFill>
                  <a:schemeClr val="tx1"/>
                </a:solidFill>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2" name="Google Shape;32;p17"/>
          <p:cNvSpPr txBox="1">
            <a:spLocks noGrp="1"/>
          </p:cNvSpPr>
          <p:nvPr>
            <p:ph type="body" idx="14"/>
          </p:nvPr>
        </p:nvSpPr>
        <p:spPr>
          <a:xfrm>
            <a:off x="2036322" y="3307311"/>
            <a:ext cx="2083550"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3" name="Google Shape;33;p17"/>
          <p:cNvSpPr txBox="1">
            <a:spLocks noGrp="1"/>
          </p:cNvSpPr>
          <p:nvPr>
            <p:ph type="body" idx="15"/>
          </p:nvPr>
        </p:nvSpPr>
        <p:spPr>
          <a:xfrm>
            <a:off x="1261146" y="3307310"/>
            <a:ext cx="775174" cy="392482"/>
          </a:xfrm>
          <a:prstGeom prst="rect">
            <a:avLst/>
          </a:prstGeom>
          <a:noFill/>
          <a:ln>
            <a:noFill/>
          </a:ln>
        </p:spPr>
        <p:txBody>
          <a:bodyPr spcFirstLastPara="1" wrap="square" lIns="91425" tIns="45700" rIns="91425" bIns="45700" anchor="t" anchorCtr="0">
            <a:noAutofit/>
          </a:bodyPr>
          <a:lstStyle>
            <a:lvl1pPr marL="0" lvl="0" indent="-228600" algn="ctr">
              <a:lnSpc>
                <a:spcPct val="90000"/>
              </a:lnSpc>
              <a:spcBef>
                <a:spcPts val="750"/>
              </a:spcBef>
              <a:spcAft>
                <a:spcPts val="0"/>
              </a:spcAft>
              <a:buClr>
                <a:schemeClr val="dk1"/>
              </a:buClr>
              <a:buSzPts val="2500"/>
              <a:buNone/>
              <a:defRPr sz="2400">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 name="Google Shape;15;p16">
            <a:extLst>
              <a:ext uri="{FF2B5EF4-FFF2-40B4-BE49-F238E27FC236}">
                <a16:creationId xmlns:a16="http://schemas.microsoft.com/office/drawing/2014/main" id="{D9067C2C-3848-317F-906D-F0CD3CB11721}"/>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Freeform 352">
            <a:extLst>
              <a:ext uri="{FF2B5EF4-FFF2-40B4-BE49-F238E27FC236}">
                <a16:creationId xmlns:a16="http://schemas.microsoft.com/office/drawing/2014/main" id="{D8233E44-D3DF-43C4-A7B5-5BEC33D21FA6}"/>
              </a:ext>
            </a:extLst>
          </p:cNvPr>
          <p:cNvSpPr>
            <a:spLocks/>
          </p:cNvSpPr>
          <p:nvPr userDrawn="1"/>
        </p:nvSpPr>
        <p:spPr bwMode="auto">
          <a:xfrm flipH="1" flipV="1">
            <a:off x="-605116" y="4164123"/>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dirty="0"/>
          </a:p>
        </p:txBody>
      </p:sp>
      <p:grpSp>
        <p:nvGrpSpPr>
          <p:cNvPr id="4" name="Group 283">
            <a:extLst>
              <a:ext uri="{FF2B5EF4-FFF2-40B4-BE49-F238E27FC236}">
                <a16:creationId xmlns:a16="http://schemas.microsoft.com/office/drawing/2014/main" id="{FEDC3551-890A-F083-B564-6E1D4675BABB}"/>
              </a:ext>
            </a:extLst>
          </p:cNvPr>
          <p:cNvGrpSpPr/>
          <p:nvPr userDrawn="1"/>
        </p:nvGrpSpPr>
        <p:grpSpPr>
          <a:xfrm>
            <a:off x="7891769" y="-388070"/>
            <a:ext cx="1658248" cy="1282517"/>
            <a:chOff x="5136226" y="2246221"/>
            <a:chExt cx="1254126" cy="969962"/>
          </a:xfrm>
        </p:grpSpPr>
        <p:sp>
          <p:nvSpPr>
            <p:cNvPr id="5" name="Freeform 353">
              <a:extLst>
                <a:ext uri="{FF2B5EF4-FFF2-40B4-BE49-F238E27FC236}">
                  <a16:creationId xmlns:a16="http://schemas.microsoft.com/office/drawing/2014/main" id="{9FC52FF2-765A-8D90-DE21-01FBCA3D88E8}"/>
                </a:ext>
              </a:extLst>
            </p:cNvPr>
            <p:cNvSpPr>
              <a:spLocks/>
            </p:cNvSpPr>
            <p:nvPr/>
          </p:nvSpPr>
          <p:spPr bwMode="auto">
            <a:xfrm>
              <a:off x="5448964" y="2246221"/>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 name="Freeform 354">
              <a:extLst>
                <a:ext uri="{FF2B5EF4-FFF2-40B4-BE49-F238E27FC236}">
                  <a16:creationId xmlns:a16="http://schemas.microsoft.com/office/drawing/2014/main" id="{CDA05B6A-B80E-B5ED-3AE3-CE4FBCE60A2F}"/>
                </a:ext>
              </a:extLst>
            </p:cNvPr>
            <p:cNvSpPr>
              <a:spLocks/>
            </p:cNvSpPr>
            <p:nvPr/>
          </p:nvSpPr>
          <p:spPr bwMode="auto">
            <a:xfrm>
              <a:off x="5136226" y="2558958"/>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 name="Freeform 355">
              <a:extLst>
                <a:ext uri="{FF2B5EF4-FFF2-40B4-BE49-F238E27FC236}">
                  <a16:creationId xmlns:a16="http://schemas.microsoft.com/office/drawing/2014/main" id="{A7CAC858-2232-7A55-8973-7C9A5663B592}"/>
                </a:ext>
              </a:extLst>
            </p:cNvPr>
            <p:cNvSpPr>
              <a:spLocks/>
            </p:cNvSpPr>
            <p:nvPr/>
          </p:nvSpPr>
          <p:spPr bwMode="auto">
            <a:xfrm>
              <a:off x="5521989" y="2570071"/>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 name="Freeform 356">
              <a:extLst>
                <a:ext uri="{FF2B5EF4-FFF2-40B4-BE49-F238E27FC236}">
                  <a16:creationId xmlns:a16="http://schemas.microsoft.com/office/drawing/2014/main" id="{3F2CF98C-BB48-C545-30C3-7410963CEAD3}"/>
                </a:ext>
              </a:extLst>
            </p:cNvPr>
            <p:cNvSpPr>
              <a:spLocks/>
            </p:cNvSpPr>
            <p:nvPr/>
          </p:nvSpPr>
          <p:spPr bwMode="auto">
            <a:xfrm>
              <a:off x="5604539" y="2487521"/>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286" name="Grupo 285">
            <a:extLst>
              <a:ext uri="{FF2B5EF4-FFF2-40B4-BE49-F238E27FC236}">
                <a16:creationId xmlns:a16="http://schemas.microsoft.com/office/drawing/2014/main" id="{7413F4A8-4181-9112-1C1F-BCC1766037DC}"/>
              </a:ext>
            </a:extLst>
          </p:cNvPr>
          <p:cNvGrpSpPr/>
          <p:nvPr userDrawn="1"/>
        </p:nvGrpSpPr>
        <p:grpSpPr>
          <a:xfrm>
            <a:off x="-883944" y="2944653"/>
            <a:ext cx="1507863" cy="1510278"/>
            <a:chOff x="39184" y="-151930"/>
            <a:chExt cx="1309806" cy="1311904"/>
          </a:xfrm>
        </p:grpSpPr>
        <p:sp>
          <p:nvSpPr>
            <p:cNvPr id="287" name="Oval 357">
              <a:extLst>
                <a:ext uri="{FF2B5EF4-FFF2-40B4-BE49-F238E27FC236}">
                  <a16:creationId xmlns:a16="http://schemas.microsoft.com/office/drawing/2014/main" id="{854A60CD-81C3-DA56-1D8D-5282BD700766}"/>
                </a:ext>
              </a:extLst>
            </p:cNvPr>
            <p:cNvSpPr>
              <a:spLocks noChangeArrowheads="1"/>
            </p:cNvSpPr>
            <p:nvPr/>
          </p:nvSpPr>
          <p:spPr bwMode="auto">
            <a:xfrm>
              <a:off x="1304909" y="544953"/>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8" name="Freeform 358">
              <a:extLst>
                <a:ext uri="{FF2B5EF4-FFF2-40B4-BE49-F238E27FC236}">
                  <a16:creationId xmlns:a16="http://schemas.microsoft.com/office/drawing/2014/main" id="{DD72D7BA-EE33-AC52-6450-011659F6DA7C}"/>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9" name="Freeform 359">
              <a:extLst>
                <a:ext uri="{FF2B5EF4-FFF2-40B4-BE49-F238E27FC236}">
                  <a16:creationId xmlns:a16="http://schemas.microsoft.com/office/drawing/2014/main" id="{FD99C857-90CA-EBCF-D0D1-7F12A8C776CE}"/>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0" name="Freeform 360">
              <a:extLst>
                <a:ext uri="{FF2B5EF4-FFF2-40B4-BE49-F238E27FC236}">
                  <a16:creationId xmlns:a16="http://schemas.microsoft.com/office/drawing/2014/main" id="{1DF382DC-D007-0393-56E5-C1BDF9386F00}"/>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1" name="Freeform 361">
              <a:extLst>
                <a:ext uri="{FF2B5EF4-FFF2-40B4-BE49-F238E27FC236}">
                  <a16:creationId xmlns:a16="http://schemas.microsoft.com/office/drawing/2014/main" id="{0332A23B-5E77-28BA-8888-77BBA27591AD}"/>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2" name="Freeform 362">
              <a:extLst>
                <a:ext uri="{FF2B5EF4-FFF2-40B4-BE49-F238E27FC236}">
                  <a16:creationId xmlns:a16="http://schemas.microsoft.com/office/drawing/2014/main" id="{D2318061-2883-186F-A07A-A6C69F715C91}"/>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3" name="Freeform 363">
              <a:extLst>
                <a:ext uri="{FF2B5EF4-FFF2-40B4-BE49-F238E27FC236}">
                  <a16:creationId xmlns:a16="http://schemas.microsoft.com/office/drawing/2014/main" id="{3B321C53-AD8B-1E32-565F-F0820587D0A2}"/>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4" name="Freeform 364">
              <a:extLst>
                <a:ext uri="{FF2B5EF4-FFF2-40B4-BE49-F238E27FC236}">
                  <a16:creationId xmlns:a16="http://schemas.microsoft.com/office/drawing/2014/main" id="{D7AAE601-6230-F6DB-D958-688619CB0CC3}"/>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5" name="Freeform 365">
              <a:extLst>
                <a:ext uri="{FF2B5EF4-FFF2-40B4-BE49-F238E27FC236}">
                  <a16:creationId xmlns:a16="http://schemas.microsoft.com/office/drawing/2014/main" id="{6FA439C8-C3BD-1CD9-68A7-47D0D241BA65}"/>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6" name="Freeform 377">
              <a:extLst>
                <a:ext uri="{FF2B5EF4-FFF2-40B4-BE49-F238E27FC236}">
                  <a16:creationId xmlns:a16="http://schemas.microsoft.com/office/drawing/2014/main" id="{DF1E9D25-0C3F-0B8E-91D1-0970D15FC7AA}"/>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7" name="Freeform 378">
              <a:extLst>
                <a:ext uri="{FF2B5EF4-FFF2-40B4-BE49-F238E27FC236}">
                  <a16:creationId xmlns:a16="http://schemas.microsoft.com/office/drawing/2014/main" id="{27CB2677-3C87-5A48-0FF6-AFFF92D1F4B7}"/>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8" name="Oval 379">
              <a:extLst>
                <a:ext uri="{FF2B5EF4-FFF2-40B4-BE49-F238E27FC236}">
                  <a16:creationId xmlns:a16="http://schemas.microsoft.com/office/drawing/2014/main" id="{94D30B59-4D5A-4141-3F50-7CE228B01CDA}"/>
                </a:ext>
              </a:extLst>
            </p:cNvPr>
            <p:cNvSpPr>
              <a:spLocks noChangeArrowheads="1"/>
            </p:cNvSpPr>
            <p:nvPr/>
          </p:nvSpPr>
          <p:spPr bwMode="auto">
            <a:xfrm>
              <a:off x="1105499" y="628915"/>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9" name="Oval 380">
              <a:extLst>
                <a:ext uri="{FF2B5EF4-FFF2-40B4-BE49-F238E27FC236}">
                  <a16:creationId xmlns:a16="http://schemas.microsoft.com/office/drawing/2014/main" id="{27DFE1F6-8A00-5390-1187-577A9DCA5A3A}"/>
                </a:ext>
              </a:extLst>
            </p:cNvPr>
            <p:cNvSpPr>
              <a:spLocks noChangeArrowheads="1"/>
            </p:cNvSpPr>
            <p:nvPr/>
          </p:nvSpPr>
          <p:spPr bwMode="auto">
            <a:xfrm>
              <a:off x="1034132" y="700282"/>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0" name="Freeform 381">
              <a:extLst>
                <a:ext uri="{FF2B5EF4-FFF2-40B4-BE49-F238E27FC236}">
                  <a16:creationId xmlns:a16="http://schemas.microsoft.com/office/drawing/2014/main" id="{2A028B3D-CA26-FDE8-B970-81247C691ABB}"/>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1" name="Freeform 382">
              <a:extLst>
                <a:ext uri="{FF2B5EF4-FFF2-40B4-BE49-F238E27FC236}">
                  <a16:creationId xmlns:a16="http://schemas.microsoft.com/office/drawing/2014/main" id="{EDE0FB8E-C217-AFD8-58E3-8C5B2A796BE0}"/>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2" name="Freeform 383">
              <a:extLst>
                <a:ext uri="{FF2B5EF4-FFF2-40B4-BE49-F238E27FC236}">
                  <a16:creationId xmlns:a16="http://schemas.microsoft.com/office/drawing/2014/main" id="{D2845F67-400D-27C6-352D-01035DC1DE24}"/>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3" name="Freeform 384">
              <a:extLst>
                <a:ext uri="{FF2B5EF4-FFF2-40B4-BE49-F238E27FC236}">
                  <a16:creationId xmlns:a16="http://schemas.microsoft.com/office/drawing/2014/main" id="{5F2DE5D9-D023-D4B5-50DC-9EF640D13582}"/>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4" name="Freeform 385">
              <a:extLst>
                <a:ext uri="{FF2B5EF4-FFF2-40B4-BE49-F238E27FC236}">
                  <a16:creationId xmlns:a16="http://schemas.microsoft.com/office/drawing/2014/main" id="{3034083D-1A5E-C804-4DAC-C2EF75EE009D}"/>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5" name="Freeform 397">
              <a:extLst>
                <a:ext uri="{FF2B5EF4-FFF2-40B4-BE49-F238E27FC236}">
                  <a16:creationId xmlns:a16="http://schemas.microsoft.com/office/drawing/2014/main" id="{C11CD43E-5764-B297-80D9-C1F2E2C0F862}"/>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6" name="Freeform 398">
              <a:extLst>
                <a:ext uri="{FF2B5EF4-FFF2-40B4-BE49-F238E27FC236}">
                  <a16:creationId xmlns:a16="http://schemas.microsoft.com/office/drawing/2014/main" id="{CA11FC51-FFEE-510B-433B-D63060E94E23}"/>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7" name="Oval 399">
              <a:extLst>
                <a:ext uri="{FF2B5EF4-FFF2-40B4-BE49-F238E27FC236}">
                  <a16:creationId xmlns:a16="http://schemas.microsoft.com/office/drawing/2014/main" id="{5632CB16-99EF-64C7-30A4-680D29D6690C}"/>
                </a:ext>
              </a:extLst>
            </p:cNvPr>
            <p:cNvSpPr>
              <a:spLocks noChangeArrowheads="1"/>
            </p:cNvSpPr>
            <p:nvPr/>
          </p:nvSpPr>
          <p:spPr bwMode="auto">
            <a:xfrm>
              <a:off x="1046726" y="572240"/>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8" name="Oval 400">
              <a:extLst>
                <a:ext uri="{FF2B5EF4-FFF2-40B4-BE49-F238E27FC236}">
                  <a16:creationId xmlns:a16="http://schemas.microsoft.com/office/drawing/2014/main" id="{3EE265E8-8CB7-27EF-317C-DECFB476EC20}"/>
                </a:ext>
              </a:extLst>
            </p:cNvPr>
            <p:cNvSpPr>
              <a:spLocks noChangeArrowheads="1"/>
            </p:cNvSpPr>
            <p:nvPr/>
          </p:nvSpPr>
          <p:spPr bwMode="auto">
            <a:xfrm>
              <a:off x="975359" y="643608"/>
              <a:ext cx="44081"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9" name="Freeform 401">
              <a:extLst>
                <a:ext uri="{FF2B5EF4-FFF2-40B4-BE49-F238E27FC236}">
                  <a16:creationId xmlns:a16="http://schemas.microsoft.com/office/drawing/2014/main" id="{89E67B44-DB4A-9865-C6CE-7C935F840491}"/>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0" name="Freeform 402">
              <a:extLst>
                <a:ext uri="{FF2B5EF4-FFF2-40B4-BE49-F238E27FC236}">
                  <a16:creationId xmlns:a16="http://schemas.microsoft.com/office/drawing/2014/main" id="{8663AE0E-61B5-3FFB-C47B-3D10E7C2DF78}"/>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1" name="Freeform 403">
              <a:extLst>
                <a:ext uri="{FF2B5EF4-FFF2-40B4-BE49-F238E27FC236}">
                  <a16:creationId xmlns:a16="http://schemas.microsoft.com/office/drawing/2014/main" id="{4972585C-1D08-D2DB-5425-012036AB4500}"/>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2" name="Freeform 404">
              <a:extLst>
                <a:ext uri="{FF2B5EF4-FFF2-40B4-BE49-F238E27FC236}">
                  <a16:creationId xmlns:a16="http://schemas.microsoft.com/office/drawing/2014/main" id="{C37782ED-CE95-95B5-3B07-02DC670914D7}"/>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3" name="Freeform 405">
              <a:extLst>
                <a:ext uri="{FF2B5EF4-FFF2-40B4-BE49-F238E27FC236}">
                  <a16:creationId xmlns:a16="http://schemas.microsoft.com/office/drawing/2014/main" id="{5DC7D07F-275C-3AC0-DBF1-EE6852C295B5}"/>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4" name="Freeform 418">
              <a:extLst>
                <a:ext uri="{FF2B5EF4-FFF2-40B4-BE49-F238E27FC236}">
                  <a16:creationId xmlns:a16="http://schemas.microsoft.com/office/drawing/2014/main" id="{0B13BCAC-1CFF-A570-634D-A25EC477542C}"/>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5" name="Freeform 419">
              <a:extLst>
                <a:ext uri="{FF2B5EF4-FFF2-40B4-BE49-F238E27FC236}">
                  <a16:creationId xmlns:a16="http://schemas.microsoft.com/office/drawing/2014/main" id="{B021C2AD-FD94-B619-7C8D-1FE04FBAB30E}"/>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6" name="Freeform 420">
              <a:extLst>
                <a:ext uri="{FF2B5EF4-FFF2-40B4-BE49-F238E27FC236}">
                  <a16:creationId xmlns:a16="http://schemas.microsoft.com/office/drawing/2014/main" id="{7A46687E-E7BD-4FBF-5A60-B9924175BEA8}"/>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7" name="Freeform 421">
              <a:extLst>
                <a:ext uri="{FF2B5EF4-FFF2-40B4-BE49-F238E27FC236}">
                  <a16:creationId xmlns:a16="http://schemas.microsoft.com/office/drawing/2014/main" id="{26B5959E-07CC-CCE6-8A27-D426D044CB99}"/>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8" name="Freeform 422">
              <a:extLst>
                <a:ext uri="{FF2B5EF4-FFF2-40B4-BE49-F238E27FC236}">
                  <a16:creationId xmlns:a16="http://schemas.microsoft.com/office/drawing/2014/main" id="{764AD0B1-E478-F777-DA01-1B79A9D842F2}"/>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9" name="Oval 423">
              <a:extLst>
                <a:ext uri="{FF2B5EF4-FFF2-40B4-BE49-F238E27FC236}">
                  <a16:creationId xmlns:a16="http://schemas.microsoft.com/office/drawing/2014/main" id="{A9316B60-F54B-E757-BA72-09B41050CAE0}"/>
                </a:ext>
              </a:extLst>
            </p:cNvPr>
            <p:cNvSpPr>
              <a:spLocks noChangeArrowheads="1"/>
            </p:cNvSpPr>
            <p:nvPr/>
          </p:nvSpPr>
          <p:spPr bwMode="auto">
            <a:xfrm>
              <a:off x="775949" y="727570"/>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0" name="Freeform 424">
              <a:extLst>
                <a:ext uri="{FF2B5EF4-FFF2-40B4-BE49-F238E27FC236}">
                  <a16:creationId xmlns:a16="http://schemas.microsoft.com/office/drawing/2014/main" id="{C838BD51-D045-5926-5A6C-0A1D8820C897}"/>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1" name="Freeform 425">
              <a:extLst>
                <a:ext uri="{FF2B5EF4-FFF2-40B4-BE49-F238E27FC236}">
                  <a16:creationId xmlns:a16="http://schemas.microsoft.com/office/drawing/2014/main" id="{3BECAFB3-B640-B7A7-5652-0D49E3AC6088}"/>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2" name="Freeform 426">
              <a:extLst>
                <a:ext uri="{FF2B5EF4-FFF2-40B4-BE49-F238E27FC236}">
                  <a16:creationId xmlns:a16="http://schemas.microsoft.com/office/drawing/2014/main" id="{6D9AF534-D791-7CC6-5A63-93127095C829}"/>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3" name="Freeform 438">
              <a:extLst>
                <a:ext uri="{FF2B5EF4-FFF2-40B4-BE49-F238E27FC236}">
                  <a16:creationId xmlns:a16="http://schemas.microsoft.com/office/drawing/2014/main" id="{3CE7963F-2093-A83D-F84D-35D5C98112CD}"/>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4" name="Freeform 439">
              <a:extLst>
                <a:ext uri="{FF2B5EF4-FFF2-40B4-BE49-F238E27FC236}">
                  <a16:creationId xmlns:a16="http://schemas.microsoft.com/office/drawing/2014/main" id="{AC898CFF-0C05-6026-ACB4-A825CE938FFC}"/>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5" name="Freeform 440">
              <a:extLst>
                <a:ext uri="{FF2B5EF4-FFF2-40B4-BE49-F238E27FC236}">
                  <a16:creationId xmlns:a16="http://schemas.microsoft.com/office/drawing/2014/main" id="{30D2BFBC-DFCE-2A5F-C40E-D4FDBB113FA5}"/>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6" name="Freeform 441">
              <a:extLst>
                <a:ext uri="{FF2B5EF4-FFF2-40B4-BE49-F238E27FC236}">
                  <a16:creationId xmlns:a16="http://schemas.microsoft.com/office/drawing/2014/main" id="{CD36F45B-D90C-E763-4723-3C10B10BBB5A}"/>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7" name="Freeform 442">
              <a:extLst>
                <a:ext uri="{FF2B5EF4-FFF2-40B4-BE49-F238E27FC236}">
                  <a16:creationId xmlns:a16="http://schemas.microsoft.com/office/drawing/2014/main" id="{EFBD7F8A-7356-CEF5-837F-50B41B43B624}"/>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8" name="Oval 443">
              <a:extLst>
                <a:ext uri="{FF2B5EF4-FFF2-40B4-BE49-F238E27FC236}">
                  <a16:creationId xmlns:a16="http://schemas.microsoft.com/office/drawing/2014/main" id="{19814A7C-0B1E-F263-DBDC-405A0A540FCF}"/>
                </a:ext>
              </a:extLst>
            </p:cNvPr>
            <p:cNvSpPr>
              <a:spLocks noChangeArrowheads="1"/>
            </p:cNvSpPr>
            <p:nvPr/>
          </p:nvSpPr>
          <p:spPr bwMode="auto">
            <a:xfrm>
              <a:off x="717176" y="66879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9" name="Oval 444">
              <a:extLst>
                <a:ext uri="{FF2B5EF4-FFF2-40B4-BE49-F238E27FC236}">
                  <a16:creationId xmlns:a16="http://schemas.microsoft.com/office/drawing/2014/main" id="{5808FEC4-47F0-E30B-476A-14FE39EFA121}"/>
                </a:ext>
              </a:extLst>
            </p:cNvPr>
            <p:cNvSpPr>
              <a:spLocks noChangeArrowheads="1"/>
            </p:cNvSpPr>
            <p:nvPr/>
          </p:nvSpPr>
          <p:spPr bwMode="auto">
            <a:xfrm>
              <a:off x="647907" y="740164"/>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0" name="Freeform 445">
              <a:extLst>
                <a:ext uri="{FF2B5EF4-FFF2-40B4-BE49-F238E27FC236}">
                  <a16:creationId xmlns:a16="http://schemas.microsoft.com/office/drawing/2014/main" id="{00868AA2-D972-0810-5022-C9AA3259157D}"/>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1" name="Freeform 446">
              <a:extLst>
                <a:ext uri="{FF2B5EF4-FFF2-40B4-BE49-F238E27FC236}">
                  <a16:creationId xmlns:a16="http://schemas.microsoft.com/office/drawing/2014/main" id="{3731C75D-4500-7DE3-B4D2-F35A671E145A}"/>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2" name="Freeform 458">
              <a:extLst>
                <a:ext uri="{FF2B5EF4-FFF2-40B4-BE49-F238E27FC236}">
                  <a16:creationId xmlns:a16="http://schemas.microsoft.com/office/drawing/2014/main" id="{7D75C381-EC72-3D7E-2166-58934675C0DE}"/>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3" name="Freeform 459">
              <a:extLst>
                <a:ext uri="{FF2B5EF4-FFF2-40B4-BE49-F238E27FC236}">
                  <a16:creationId xmlns:a16="http://schemas.microsoft.com/office/drawing/2014/main" id="{F8A838B7-A95C-C085-5C88-C6499FD4F49E}"/>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4" name="Freeform 460">
              <a:extLst>
                <a:ext uri="{FF2B5EF4-FFF2-40B4-BE49-F238E27FC236}">
                  <a16:creationId xmlns:a16="http://schemas.microsoft.com/office/drawing/2014/main" id="{C7AF0470-3DAA-8BD7-B836-69622D251592}"/>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5" name="Freeform 461">
              <a:extLst>
                <a:ext uri="{FF2B5EF4-FFF2-40B4-BE49-F238E27FC236}">
                  <a16:creationId xmlns:a16="http://schemas.microsoft.com/office/drawing/2014/main" id="{41AADC33-5272-6440-6CEA-3BEA2D844AD4}"/>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6" name="Freeform 462">
              <a:extLst>
                <a:ext uri="{FF2B5EF4-FFF2-40B4-BE49-F238E27FC236}">
                  <a16:creationId xmlns:a16="http://schemas.microsoft.com/office/drawing/2014/main" id="{346CC0A1-324C-2DF1-610D-BFC9EC1EA44C}"/>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7" name="Freeform 463">
              <a:extLst>
                <a:ext uri="{FF2B5EF4-FFF2-40B4-BE49-F238E27FC236}">
                  <a16:creationId xmlns:a16="http://schemas.microsoft.com/office/drawing/2014/main" id="{E342B639-BC9D-3056-B021-5DDF2A0A0AE1}"/>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8" name="Freeform 464">
              <a:extLst>
                <a:ext uri="{FF2B5EF4-FFF2-40B4-BE49-F238E27FC236}">
                  <a16:creationId xmlns:a16="http://schemas.microsoft.com/office/drawing/2014/main" id="{E96D5D0E-A8F2-0835-73B7-B8BA12063A64}"/>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9" name="Freeform 465">
              <a:extLst>
                <a:ext uri="{FF2B5EF4-FFF2-40B4-BE49-F238E27FC236}">
                  <a16:creationId xmlns:a16="http://schemas.microsoft.com/office/drawing/2014/main" id="{99E2F8F4-47E9-D15A-59ED-513D3AA8B888}"/>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0" name="Freeform 466">
              <a:extLst>
                <a:ext uri="{FF2B5EF4-FFF2-40B4-BE49-F238E27FC236}">
                  <a16:creationId xmlns:a16="http://schemas.microsoft.com/office/drawing/2014/main" id="{A9B2779B-5355-C591-94E0-AE25CBCF0010}"/>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1" name="Freeform 478">
              <a:extLst>
                <a:ext uri="{FF2B5EF4-FFF2-40B4-BE49-F238E27FC236}">
                  <a16:creationId xmlns:a16="http://schemas.microsoft.com/office/drawing/2014/main" id="{C28C3F78-CDB7-C4D3-DAF2-C158108568F8}"/>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2" name="Freeform 479">
              <a:extLst>
                <a:ext uri="{FF2B5EF4-FFF2-40B4-BE49-F238E27FC236}">
                  <a16:creationId xmlns:a16="http://schemas.microsoft.com/office/drawing/2014/main" id="{86C455A4-39A1-77A8-85A2-C8109AEB242F}"/>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3" name="Freeform 480">
              <a:extLst>
                <a:ext uri="{FF2B5EF4-FFF2-40B4-BE49-F238E27FC236}">
                  <a16:creationId xmlns:a16="http://schemas.microsoft.com/office/drawing/2014/main" id="{48D5FEDB-36CC-F02B-B576-9820587D39DD}"/>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4" name="Freeform 481">
              <a:extLst>
                <a:ext uri="{FF2B5EF4-FFF2-40B4-BE49-F238E27FC236}">
                  <a16:creationId xmlns:a16="http://schemas.microsoft.com/office/drawing/2014/main" id="{C4F76CC8-D0C1-B624-9AE6-B1049114041F}"/>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5" name="Freeform 482">
              <a:extLst>
                <a:ext uri="{FF2B5EF4-FFF2-40B4-BE49-F238E27FC236}">
                  <a16:creationId xmlns:a16="http://schemas.microsoft.com/office/drawing/2014/main" id="{A6A62C6A-DB9D-B774-1AFB-8FC99590FA81}"/>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6" name="Freeform 483">
              <a:extLst>
                <a:ext uri="{FF2B5EF4-FFF2-40B4-BE49-F238E27FC236}">
                  <a16:creationId xmlns:a16="http://schemas.microsoft.com/office/drawing/2014/main" id="{BA103E8C-BAC4-F33B-7812-E3088D175870}"/>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7" name="Freeform 484">
              <a:extLst>
                <a:ext uri="{FF2B5EF4-FFF2-40B4-BE49-F238E27FC236}">
                  <a16:creationId xmlns:a16="http://schemas.microsoft.com/office/drawing/2014/main" id="{639CB2A7-F69E-6FD7-96BF-F3DA336E1C38}"/>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8" name="Freeform 485">
              <a:extLst>
                <a:ext uri="{FF2B5EF4-FFF2-40B4-BE49-F238E27FC236}">
                  <a16:creationId xmlns:a16="http://schemas.microsoft.com/office/drawing/2014/main" id="{1D440ADA-8C1E-1619-11E9-50246DD03907}"/>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9" name="Oval 486">
              <a:extLst>
                <a:ext uri="{FF2B5EF4-FFF2-40B4-BE49-F238E27FC236}">
                  <a16:creationId xmlns:a16="http://schemas.microsoft.com/office/drawing/2014/main" id="{1FF11037-3C80-47B9-DF7E-FA601D836DA1}"/>
                </a:ext>
              </a:extLst>
            </p:cNvPr>
            <p:cNvSpPr>
              <a:spLocks noChangeArrowheads="1"/>
            </p:cNvSpPr>
            <p:nvPr/>
          </p:nvSpPr>
          <p:spPr bwMode="auto">
            <a:xfrm>
              <a:off x="389725" y="765353"/>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0" name="Oval 498">
              <a:extLst>
                <a:ext uri="{FF2B5EF4-FFF2-40B4-BE49-F238E27FC236}">
                  <a16:creationId xmlns:a16="http://schemas.microsoft.com/office/drawing/2014/main" id="{B0DD1C67-F2A0-52A2-B84C-C92A78D15965}"/>
                </a:ext>
              </a:extLst>
            </p:cNvPr>
            <p:cNvSpPr>
              <a:spLocks noChangeArrowheads="1"/>
            </p:cNvSpPr>
            <p:nvPr/>
          </p:nvSpPr>
          <p:spPr bwMode="auto">
            <a:xfrm>
              <a:off x="899793" y="13983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1" name="Oval 499">
              <a:extLst>
                <a:ext uri="{FF2B5EF4-FFF2-40B4-BE49-F238E27FC236}">
                  <a16:creationId xmlns:a16="http://schemas.microsoft.com/office/drawing/2014/main" id="{B6486C25-24A6-88DD-95D5-F7C345EE257B}"/>
                </a:ext>
              </a:extLst>
            </p:cNvPr>
            <p:cNvSpPr>
              <a:spLocks noChangeArrowheads="1"/>
            </p:cNvSpPr>
            <p:nvPr/>
          </p:nvSpPr>
          <p:spPr bwMode="auto">
            <a:xfrm>
              <a:off x="828425" y="211205"/>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2" name="Freeform 500">
              <a:extLst>
                <a:ext uri="{FF2B5EF4-FFF2-40B4-BE49-F238E27FC236}">
                  <a16:creationId xmlns:a16="http://schemas.microsoft.com/office/drawing/2014/main" id="{0F2BF4CC-652D-420E-35FA-BB3D65542DA4}"/>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3" name="Freeform 501">
              <a:extLst>
                <a:ext uri="{FF2B5EF4-FFF2-40B4-BE49-F238E27FC236}">
                  <a16:creationId xmlns:a16="http://schemas.microsoft.com/office/drawing/2014/main" id="{844C8F2B-0238-C125-7408-1E7F53664291}"/>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4" name="Freeform 502">
              <a:extLst>
                <a:ext uri="{FF2B5EF4-FFF2-40B4-BE49-F238E27FC236}">
                  <a16:creationId xmlns:a16="http://schemas.microsoft.com/office/drawing/2014/main" id="{533FCA49-5A13-1B4C-89D6-5BE850697A35}"/>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5" name="Freeform 503">
              <a:extLst>
                <a:ext uri="{FF2B5EF4-FFF2-40B4-BE49-F238E27FC236}">
                  <a16:creationId xmlns:a16="http://schemas.microsoft.com/office/drawing/2014/main" id="{C723EFE2-537D-FEEB-3FCF-5A9EF428B88B}"/>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6" name="Freeform 504">
              <a:extLst>
                <a:ext uri="{FF2B5EF4-FFF2-40B4-BE49-F238E27FC236}">
                  <a16:creationId xmlns:a16="http://schemas.microsoft.com/office/drawing/2014/main" id="{82CBACCC-1851-9487-7D34-35858E19E4F6}"/>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7" name="Freeform 505">
              <a:extLst>
                <a:ext uri="{FF2B5EF4-FFF2-40B4-BE49-F238E27FC236}">
                  <a16:creationId xmlns:a16="http://schemas.microsoft.com/office/drawing/2014/main" id="{35B68258-44A5-DE9C-ABCD-EE1A67A63967}"/>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8" name="Freeform 506">
              <a:extLst>
                <a:ext uri="{FF2B5EF4-FFF2-40B4-BE49-F238E27FC236}">
                  <a16:creationId xmlns:a16="http://schemas.microsoft.com/office/drawing/2014/main" id="{926E34D2-640E-6EE9-B9CA-62B37250C185}"/>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9" name="Oval 518">
              <a:extLst>
                <a:ext uri="{FF2B5EF4-FFF2-40B4-BE49-F238E27FC236}">
                  <a16:creationId xmlns:a16="http://schemas.microsoft.com/office/drawing/2014/main" id="{8CD4C38D-1FBF-3E96-3806-6AFAC1782F68}"/>
                </a:ext>
              </a:extLst>
            </p:cNvPr>
            <p:cNvSpPr>
              <a:spLocks noChangeArrowheads="1"/>
            </p:cNvSpPr>
            <p:nvPr/>
          </p:nvSpPr>
          <p:spPr bwMode="auto">
            <a:xfrm>
              <a:off x="841020" y="81064"/>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0" name="Freeform 519">
              <a:extLst>
                <a:ext uri="{FF2B5EF4-FFF2-40B4-BE49-F238E27FC236}">
                  <a16:creationId xmlns:a16="http://schemas.microsoft.com/office/drawing/2014/main" id="{0EE20D84-F12F-9E0F-0B23-826621B09109}"/>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1" name="Freeform 520">
              <a:extLst>
                <a:ext uri="{FF2B5EF4-FFF2-40B4-BE49-F238E27FC236}">
                  <a16:creationId xmlns:a16="http://schemas.microsoft.com/office/drawing/2014/main" id="{B946905E-0D3F-1AA7-9A44-BBEDF71409AE}"/>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2" name="Freeform 521">
              <a:extLst>
                <a:ext uri="{FF2B5EF4-FFF2-40B4-BE49-F238E27FC236}">
                  <a16:creationId xmlns:a16="http://schemas.microsoft.com/office/drawing/2014/main" id="{B93F3207-F823-3168-6824-064BC64EEBF2}"/>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3" name="Freeform 522">
              <a:extLst>
                <a:ext uri="{FF2B5EF4-FFF2-40B4-BE49-F238E27FC236}">
                  <a16:creationId xmlns:a16="http://schemas.microsoft.com/office/drawing/2014/main" id="{6633FB73-D025-39B2-FDD8-0B7D214FABD4}"/>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4" name="Freeform 523">
              <a:extLst>
                <a:ext uri="{FF2B5EF4-FFF2-40B4-BE49-F238E27FC236}">
                  <a16:creationId xmlns:a16="http://schemas.microsoft.com/office/drawing/2014/main" id="{6FB64B2F-CC1F-D90D-653B-9282837FB431}"/>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5" name="Freeform 524">
              <a:extLst>
                <a:ext uri="{FF2B5EF4-FFF2-40B4-BE49-F238E27FC236}">
                  <a16:creationId xmlns:a16="http://schemas.microsoft.com/office/drawing/2014/main" id="{6491D525-D5C4-8768-44D6-95BFB491E276}"/>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6" name="Freeform 525">
              <a:extLst>
                <a:ext uri="{FF2B5EF4-FFF2-40B4-BE49-F238E27FC236}">
                  <a16:creationId xmlns:a16="http://schemas.microsoft.com/office/drawing/2014/main" id="{D8C3BDA2-0F56-35F9-3F1D-D92D47F2596F}"/>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7" name="Freeform 526">
              <a:extLst>
                <a:ext uri="{FF2B5EF4-FFF2-40B4-BE49-F238E27FC236}">
                  <a16:creationId xmlns:a16="http://schemas.microsoft.com/office/drawing/2014/main" id="{1293162B-13BC-C418-79A6-5C6F82FF0C2E}"/>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8" name="Freeform 538">
              <a:extLst>
                <a:ext uri="{FF2B5EF4-FFF2-40B4-BE49-F238E27FC236}">
                  <a16:creationId xmlns:a16="http://schemas.microsoft.com/office/drawing/2014/main" id="{3CDFF3D2-5D99-729B-FFEC-FDDFB0C7B8B5}"/>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9" name="Freeform 539">
              <a:extLst>
                <a:ext uri="{FF2B5EF4-FFF2-40B4-BE49-F238E27FC236}">
                  <a16:creationId xmlns:a16="http://schemas.microsoft.com/office/drawing/2014/main" id="{79C3F17B-2859-4FF6-D077-D88CCD3019F1}"/>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0" name="Oval 540">
              <a:extLst>
                <a:ext uri="{FF2B5EF4-FFF2-40B4-BE49-F238E27FC236}">
                  <a16:creationId xmlns:a16="http://schemas.microsoft.com/office/drawing/2014/main" id="{AD6E7A58-6663-0FD0-EC2A-F46C7DEB0AF2}"/>
                </a:ext>
              </a:extLst>
            </p:cNvPr>
            <p:cNvSpPr>
              <a:spLocks noChangeArrowheads="1"/>
            </p:cNvSpPr>
            <p:nvPr/>
          </p:nvSpPr>
          <p:spPr bwMode="auto">
            <a:xfrm>
              <a:off x="641610" y="167125"/>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1" name="Oval 541">
              <a:extLst>
                <a:ext uri="{FF2B5EF4-FFF2-40B4-BE49-F238E27FC236}">
                  <a16:creationId xmlns:a16="http://schemas.microsoft.com/office/drawing/2014/main" id="{B4206378-5FF9-0373-4C33-349CECDEC8AA}"/>
                </a:ext>
              </a:extLst>
            </p:cNvPr>
            <p:cNvSpPr>
              <a:spLocks noChangeArrowheads="1"/>
            </p:cNvSpPr>
            <p:nvPr/>
          </p:nvSpPr>
          <p:spPr bwMode="auto">
            <a:xfrm>
              <a:off x="570243" y="236393"/>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2" name="Freeform 542">
              <a:extLst>
                <a:ext uri="{FF2B5EF4-FFF2-40B4-BE49-F238E27FC236}">
                  <a16:creationId xmlns:a16="http://schemas.microsoft.com/office/drawing/2014/main" id="{3C424545-73F0-5160-CB22-9377F3109608}"/>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3" name="Freeform 543">
              <a:extLst>
                <a:ext uri="{FF2B5EF4-FFF2-40B4-BE49-F238E27FC236}">
                  <a16:creationId xmlns:a16="http://schemas.microsoft.com/office/drawing/2014/main" id="{67D5A224-B369-A3CC-C073-7B5CE73321B2}"/>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4" name="Freeform 544">
              <a:extLst>
                <a:ext uri="{FF2B5EF4-FFF2-40B4-BE49-F238E27FC236}">
                  <a16:creationId xmlns:a16="http://schemas.microsoft.com/office/drawing/2014/main" id="{9A3290F1-7D4E-A0E6-65FE-0340D39F1882}"/>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5" name="Freeform 545">
              <a:extLst>
                <a:ext uri="{FF2B5EF4-FFF2-40B4-BE49-F238E27FC236}">
                  <a16:creationId xmlns:a16="http://schemas.microsoft.com/office/drawing/2014/main" id="{B56AAEDE-24D7-4386-7458-0998CEA74B52}"/>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6" name="Freeform 546">
              <a:extLst>
                <a:ext uri="{FF2B5EF4-FFF2-40B4-BE49-F238E27FC236}">
                  <a16:creationId xmlns:a16="http://schemas.microsoft.com/office/drawing/2014/main" id="{CD0919A5-7F09-7618-DC57-36A3ACDDF3BB}"/>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7" name="Freeform 558">
              <a:extLst>
                <a:ext uri="{FF2B5EF4-FFF2-40B4-BE49-F238E27FC236}">
                  <a16:creationId xmlns:a16="http://schemas.microsoft.com/office/drawing/2014/main" id="{BE8D593F-787D-83B8-B565-D4E4E60BC6C8}"/>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8" name="Freeform 559">
              <a:extLst>
                <a:ext uri="{FF2B5EF4-FFF2-40B4-BE49-F238E27FC236}">
                  <a16:creationId xmlns:a16="http://schemas.microsoft.com/office/drawing/2014/main" id="{F75865B6-2CA2-109D-3D2A-C608398389AC}"/>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9" name="Oval 560">
              <a:extLst>
                <a:ext uri="{FF2B5EF4-FFF2-40B4-BE49-F238E27FC236}">
                  <a16:creationId xmlns:a16="http://schemas.microsoft.com/office/drawing/2014/main" id="{CB9916F1-AB4A-583A-4B01-08A144696B4F}"/>
                </a:ext>
              </a:extLst>
            </p:cNvPr>
            <p:cNvSpPr>
              <a:spLocks noChangeArrowheads="1"/>
            </p:cNvSpPr>
            <p:nvPr/>
          </p:nvSpPr>
          <p:spPr bwMode="auto">
            <a:xfrm>
              <a:off x="582837" y="108352"/>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0" name="Oval 561">
              <a:extLst>
                <a:ext uri="{FF2B5EF4-FFF2-40B4-BE49-F238E27FC236}">
                  <a16:creationId xmlns:a16="http://schemas.microsoft.com/office/drawing/2014/main" id="{B5376169-C494-4BD6-66D9-A5ACDEA737DE}"/>
                </a:ext>
              </a:extLst>
            </p:cNvPr>
            <p:cNvSpPr>
              <a:spLocks noChangeArrowheads="1"/>
            </p:cNvSpPr>
            <p:nvPr/>
          </p:nvSpPr>
          <p:spPr bwMode="auto">
            <a:xfrm>
              <a:off x="511469" y="179719"/>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1" name="Freeform 562">
              <a:extLst>
                <a:ext uri="{FF2B5EF4-FFF2-40B4-BE49-F238E27FC236}">
                  <a16:creationId xmlns:a16="http://schemas.microsoft.com/office/drawing/2014/main" id="{8102451F-96B3-BAF8-3166-8B2E81F10095}"/>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2" name="Freeform 563">
              <a:extLst>
                <a:ext uri="{FF2B5EF4-FFF2-40B4-BE49-F238E27FC236}">
                  <a16:creationId xmlns:a16="http://schemas.microsoft.com/office/drawing/2014/main" id="{B41D3A78-0368-BA96-E0F2-A32916FE941A}"/>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3" name="Freeform 564">
              <a:extLst>
                <a:ext uri="{FF2B5EF4-FFF2-40B4-BE49-F238E27FC236}">
                  <a16:creationId xmlns:a16="http://schemas.microsoft.com/office/drawing/2014/main" id="{C4766303-AE74-9407-46BF-85AA8590A091}"/>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4" name="Freeform 565">
              <a:extLst>
                <a:ext uri="{FF2B5EF4-FFF2-40B4-BE49-F238E27FC236}">
                  <a16:creationId xmlns:a16="http://schemas.microsoft.com/office/drawing/2014/main" id="{CE1E6F12-DBD1-0023-B4E7-9BFA6BAB6A96}"/>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5" name="Freeform 566">
              <a:extLst>
                <a:ext uri="{FF2B5EF4-FFF2-40B4-BE49-F238E27FC236}">
                  <a16:creationId xmlns:a16="http://schemas.microsoft.com/office/drawing/2014/main" id="{575D266F-DDA8-FD70-4B8A-9ACE923E6A4A}"/>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6" name="Freeform 578">
              <a:extLst>
                <a:ext uri="{FF2B5EF4-FFF2-40B4-BE49-F238E27FC236}">
                  <a16:creationId xmlns:a16="http://schemas.microsoft.com/office/drawing/2014/main" id="{125CE159-6DCA-CA27-7DDA-981ACC9A4AD7}"/>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7" name="Freeform 579">
              <a:extLst>
                <a:ext uri="{FF2B5EF4-FFF2-40B4-BE49-F238E27FC236}">
                  <a16:creationId xmlns:a16="http://schemas.microsoft.com/office/drawing/2014/main" id="{A8FFCA21-C4C9-F7F3-2970-D912D8F6FC0D}"/>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8" name="Freeform 580">
              <a:extLst>
                <a:ext uri="{FF2B5EF4-FFF2-40B4-BE49-F238E27FC236}">
                  <a16:creationId xmlns:a16="http://schemas.microsoft.com/office/drawing/2014/main" id="{B22A6798-D125-9871-8124-3588620853A0}"/>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9" name="Freeform 581">
              <a:extLst>
                <a:ext uri="{FF2B5EF4-FFF2-40B4-BE49-F238E27FC236}">
                  <a16:creationId xmlns:a16="http://schemas.microsoft.com/office/drawing/2014/main" id="{03CC8649-501B-C9C6-2B3F-144EECA96B4B}"/>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0" name="Freeform 582">
              <a:extLst>
                <a:ext uri="{FF2B5EF4-FFF2-40B4-BE49-F238E27FC236}">
                  <a16:creationId xmlns:a16="http://schemas.microsoft.com/office/drawing/2014/main" id="{5FE625A6-520C-4793-2C4D-1C94C7B93F6A}"/>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1" name="Oval 583">
              <a:extLst>
                <a:ext uri="{FF2B5EF4-FFF2-40B4-BE49-F238E27FC236}">
                  <a16:creationId xmlns:a16="http://schemas.microsoft.com/office/drawing/2014/main" id="{33F1ED4C-6BF8-761D-917E-5BF8657A57ED}"/>
                </a:ext>
              </a:extLst>
            </p:cNvPr>
            <p:cNvSpPr>
              <a:spLocks noChangeArrowheads="1"/>
            </p:cNvSpPr>
            <p:nvPr/>
          </p:nvSpPr>
          <p:spPr bwMode="auto">
            <a:xfrm>
              <a:off x="312060" y="263681"/>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2" name="Freeform 584">
              <a:extLst>
                <a:ext uri="{FF2B5EF4-FFF2-40B4-BE49-F238E27FC236}">
                  <a16:creationId xmlns:a16="http://schemas.microsoft.com/office/drawing/2014/main" id="{DEDAB198-A4B4-DDF8-21F2-25C33ABF518C}"/>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3" name="Freeform 585">
              <a:extLst>
                <a:ext uri="{FF2B5EF4-FFF2-40B4-BE49-F238E27FC236}">
                  <a16:creationId xmlns:a16="http://schemas.microsoft.com/office/drawing/2014/main" id="{EC188A2F-2D80-73F2-BF06-79699985CD62}"/>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4" name="Freeform 586">
              <a:extLst>
                <a:ext uri="{FF2B5EF4-FFF2-40B4-BE49-F238E27FC236}">
                  <a16:creationId xmlns:a16="http://schemas.microsoft.com/office/drawing/2014/main" id="{699E8E68-988C-32D1-3AB3-F8A2D7E059AB}"/>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5" name="Freeform 598">
              <a:extLst>
                <a:ext uri="{FF2B5EF4-FFF2-40B4-BE49-F238E27FC236}">
                  <a16:creationId xmlns:a16="http://schemas.microsoft.com/office/drawing/2014/main" id="{565C55CF-C135-9AA4-C48D-96951544B9C8}"/>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6" name="Freeform 599">
              <a:extLst>
                <a:ext uri="{FF2B5EF4-FFF2-40B4-BE49-F238E27FC236}">
                  <a16:creationId xmlns:a16="http://schemas.microsoft.com/office/drawing/2014/main" id="{8BD9DDCD-CC2B-A1D9-9031-DB3F60B23D99}"/>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7" name="Freeform 600">
              <a:extLst>
                <a:ext uri="{FF2B5EF4-FFF2-40B4-BE49-F238E27FC236}">
                  <a16:creationId xmlns:a16="http://schemas.microsoft.com/office/drawing/2014/main" id="{A3F4C5A3-2CE4-053E-B4ED-058ACE8E8C85}"/>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8" name="Freeform 601">
              <a:extLst>
                <a:ext uri="{FF2B5EF4-FFF2-40B4-BE49-F238E27FC236}">
                  <a16:creationId xmlns:a16="http://schemas.microsoft.com/office/drawing/2014/main" id="{D412C261-1395-FC70-660F-13BF4607E0FE}"/>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9" name="Freeform 602">
              <a:extLst>
                <a:ext uri="{FF2B5EF4-FFF2-40B4-BE49-F238E27FC236}">
                  <a16:creationId xmlns:a16="http://schemas.microsoft.com/office/drawing/2014/main" id="{654C88B9-7E58-3016-96A2-F5915B146FB7}"/>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0" name="Oval 603">
              <a:extLst>
                <a:ext uri="{FF2B5EF4-FFF2-40B4-BE49-F238E27FC236}">
                  <a16:creationId xmlns:a16="http://schemas.microsoft.com/office/drawing/2014/main" id="{ADFA4A2D-5B47-3641-89A9-1E453BAE93F1}"/>
                </a:ext>
              </a:extLst>
            </p:cNvPr>
            <p:cNvSpPr>
              <a:spLocks noChangeArrowheads="1"/>
            </p:cNvSpPr>
            <p:nvPr/>
          </p:nvSpPr>
          <p:spPr bwMode="auto">
            <a:xfrm>
              <a:off x="255386" y="204908"/>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1" name="Oval 604">
              <a:extLst>
                <a:ext uri="{FF2B5EF4-FFF2-40B4-BE49-F238E27FC236}">
                  <a16:creationId xmlns:a16="http://schemas.microsoft.com/office/drawing/2014/main" id="{BB02B951-C161-1320-4C0E-784482FDB740}"/>
                </a:ext>
              </a:extLst>
            </p:cNvPr>
            <p:cNvSpPr>
              <a:spLocks noChangeArrowheads="1"/>
            </p:cNvSpPr>
            <p:nvPr/>
          </p:nvSpPr>
          <p:spPr bwMode="auto">
            <a:xfrm>
              <a:off x="184018" y="276275"/>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2" name="Freeform 605">
              <a:extLst>
                <a:ext uri="{FF2B5EF4-FFF2-40B4-BE49-F238E27FC236}">
                  <a16:creationId xmlns:a16="http://schemas.microsoft.com/office/drawing/2014/main" id="{DE69210E-1BCC-1FC8-C95F-4A916BE29427}"/>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3" name="Freeform 606">
              <a:extLst>
                <a:ext uri="{FF2B5EF4-FFF2-40B4-BE49-F238E27FC236}">
                  <a16:creationId xmlns:a16="http://schemas.microsoft.com/office/drawing/2014/main" id="{9CD88471-9D47-FE97-9E85-3FF0F53F180D}"/>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6"/>
                                        </p:tgtEl>
                                        <p:attrNameLst>
                                          <p:attrName>style.visibility</p:attrName>
                                        </p:attrNameLst>
                                      </p:cBhvr>
                                      <p:to>
                                        <p:strVal val="visible"/>
                                      </p:to>
                                    </p:set>
                                    <p:anim calcmode="lin" valueType="num">
                                      <p:cBhvr additive="base">
                                        <p:cTn id="15" dur="500" fill="hold"/>
                                        <p:tgtEl>
                                          <p:spTgt spid="286"/>
                                        </p:tgtEl>
                                        <p:attrNameLst>
                                          <p:attrName>ppt_x</p:attrName>
                                        </p:attrNameLst>
                                      </p:cBhvr>
                                      <p:tavLst>
                                        <p:tav tm="0">
                                          <p:val>
                                            <p:strVal val="#ppt_x"/>
                                          </p:val>
                                        </p:tav>
                                        <p:tav tm="100000">
                                          <p:val>
                                            <p:strVal val="#ppt_x"/>
                                          </p:val>
                                        </p:tav>
                                      </p:tavLst>
                                    </p:anim>
                                    <p:anim calcmode="lin" valueType="num">
                                      <p:cBhvr additive="base">
                                        <p:cTn id="16" dur="500" fill="hold"/>
                                        <p:tgtEl>
                                          <p:spTgt spid="2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4"/>
        <p:cNvGrpSpPr/>
        <p:nvPr/>
      </p:nvGrpSpPr>
      <p:grpSpPr>
        <a:xfrm>
          <a:off x="0" y="0"/>
          <a:ext cx="0" cy="0"/>
          <a:chOff x="0" y="0"/>
          <a:chExt cx="0" cy="0"/>
        </a:xfrm>
      </p:grpSpPr>
      <p:sp>
        <p:nvSpPr>
          <p:cNvPr id="35" name="Google Shape;35;p18"/>
          <p:cNvSpPr txBox="1">
            <a:spLocks noGrp="1"/>
          </p:cNvSpPr>
          <p:nvPr>
            <p:ph type="title"/>
          </p:nvPr>
        </p:nvSpPr>
        <p:spPr>
          <a:xfrm>
            <a:off x="723900" y="1971470"/>
            <a:ext cx="6883130" cy="79875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5000"/>
              <a:buFont typeface="Bebas Neue"/>
              <a:buNone/>
              <a:defRPr sz="5000">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 name="Google Shape;36;p18"/>
          <p:cNvSpPr txBox="1">
            <a:spLocks noGrp="1"/>
          </p:cNvSpPr>
          <p:nvPr>
            <p:ph type="body" idx="1"/>
          </p:nvPr>
        </p:nvSpPr>
        <p:spPr>
          <a:xfrm>
            <a:off x="723900" y="2727185"/>
            <a:ext cx="6883130" cy="449827"/>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600">
                <a:solidFill>
                  <a:schemeClr val="dk1"/>
                </a:solidFill>
                <a:latin typeface="Arimo" panose="020B0604020202020204" pitchFamily="34" charset="0"/>
                <a:ea typeface="Arimo" panose="020B0604020202020204" pitchFamily="34" charset="0"/>
                <a:cs typeface="Arimo" panose="020B0604020202020204" pitchFamily="34" charset="0"/>
                <a:sym typeface="Anaheim"/>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37" name="Google Shape;37;p18"/>
          <p:cNvSpPr txBox="1">
            <a:spLocks noGrp="1"/>
          </p:cNvSpPr>
          <p:nvPr>
            <p:ph type="body" idx="2"/>
          </p:nvPr>
        </p:nvSpPr>
        <p:spPr>
          <a:xfrm>
            <a:off x="723901" y="974767"/>
            <a:ext cx="1117869" cy="64855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5000"/>
              <a:buNone/>
              <a:defRPr sz="50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grpSp>
        <p:nvGrpSpPr>
          <p:cNvPr id="267" name="Group 888">
            <a:extLst>
              <a:ext uri="{FF2B5EF4-FFF2-40B4-BE49-F238E27FC236}">
                <a16:creationId xmlns:a16="http://schemas.microsoft.com/office/drawing/2014/main" id="{124B21BF-B8A0-FB80-C279-B215D92FD9CC}"/>
              </a:ext>
            </a:extLst>
          </p:cNvPr>
          <p:cNvGrpSpPr/>
          <p:nvPr userDrawn="1"/>
        </p:nvGrpSpPr>
        <p:grpSpPr>
          <a:xfrm flipH="1" flipV="1">
            <a:off x="7203958" y="-155157"/>
            <a:ext cx="2187206" cy="2789633"/>
            <a:chOff x="3700202" y="2700338"/>
            <a:chExt cx="1654175" cy="2109788"/>
          </a:xfrm>
        </p:grpSpPr>
        <p:sp>
          <p:nvSpPr>
            <p:cNvPr id="268" name="Freeform 880">
              <a:extLst>
                <a:ext uri="{FF2B5EF4-FFF2-40B4-BE49-F238E27FC236}">
                  <a16:creationId xmlns:a16="http://schemas.microsoft.com/office/drawing/2014/main" id="{F5793FBE-42E5-3D77-A19B-25186F2CB9E9}"/>
                </a:ext>
              </a:extLst>
            </p:cNvPr>
            <p:cNvSpPr>
              <a:spLocks/>
            </p:cNvSpPr>
            <p:nvPr/>
          </p:nvSpPr>
          <p:spPr bwMode="auto">
            <a:xfrm>
              <a:off x="3700202" y="2700338"/>
              <a:ext cx="1654175" cy="2109788"/>
            </a:xfrm>
            <a:custGeom>
              <a:avLst/>
              <a:gdLst>
                <a:gd name="T0" fmla="*/ 50004 w 50004"/>
                <a:gd name="T1" fmla="*/ 50004 h 63780"/>
                <a:gd name="T2" fmla="*/ 0 w 50004"/>
                <a:gd name="T3" fmla="*/ 0 h 63780"/>
                <a:gd name="T4" fmla="*/ 79 w 50004"/>
                <a:gd name="T5" fmla="*/ 29993 h 63780"/>
                <a:gd name="T6" fmla="*/ 33867 w 50004"/>
                <a:gd name="T7" fmla="*/ 63780 h 63780"/>
                <a:gd name="T8" fmla="*/ 50001 w 50004"/>
                <a:gd name="T9" fmla="*/ 63703 h 63780"/>
                <a:gd name="T10" fmla="*/ 50004 w 50004"/>
                <a:gd name="T11" fmla="*/ 50004 h 63780"/>
              </a:gdLst>
              <a:ahLst/>
              <a:cxnLst>
                <a:cxn ang="0">
                  <a:pos x="T0" y="T1"/>
                </a:cxn>
                <a:cxn ang="0">
                  <a:pos x="T2" y="T3"/>
                </a:cxn>
                <a:cxn ang="0">
                  <a:pos x="T4" y="T5"/>
                </a:cxn>
                <a:cxn ang="0">
                  <a:pos x="T6" y="T7"/>
                </a:cxn>
                <a:cxn ang="0">
                  <a:pos x="T8" y="T9"/>
                </a:cxn>
                <a:cxn ang="0">
                  <a:pos x="T10" y="T11"/>
                </a:cxn>
              </a:cxnLst>
              <a:rect l="0" t="0" r="r" b="b"/>
              <a:pathLst>
                <a:path w="50004" h="63780">
                  <a:moveTo>
                    <a:pt x="50004" y="50004"/>
                  </a:moveTo>
                  <a:lnTo>
                    <a:pt x="0" y="0"/>
                  </a:lnTo>
                  <a:lnTo>
                    <a:pt x="79" y="29993"/>
                  </a:lnTo>
                  <a:lnTo>
                    <a:pt x="33867" y="63780"/>
                  </a:lnTo>
                  <a:lnTo>
                    <a:pt x="50001" y="63703"/>
                  </a:lnTo>
                  <a:lnTo>
                    <a:pt x="50004" y="50004"/>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9" name="Freeform 882">
              <a:extLst>
                <a:ext uri="{FF2B5EF4-FFF2-40B4-BE49-F238E27FC236}">
                  <a16:creationId xmlns:a16="http://schemas.microsoft.com/office/drawing/2014/main" id="{68537F61-9193-3F88-5AC6-61DD0C0DED69}"/>
                </a:ext>
              </a:extLst>
            </p:cNvPr>
            <p:cNvSpPr>
              <a:spLocks/>
            </p:cNvSpPr>
            <p:nvPr/>
          </p:nvSpPr>
          <p:spPr bwMode="auto">
            <a:xfrm>
              <a:off x="3703377" y="3690938"/>
              <a:ext cx="1117600" cy="1117600"/>
            </a:xfrm>
            <a:custGeom>
              <a:avLst/>
              <a:gdLst>
                <a:gd name="T0" fmla="*/ 0 w 33788"/>
                <a:gd name="T1" fmla="*/ 0 h 33787"/>
                <a:gd name="T2" fmla="*/ 33788 w 33788"/>
                <a:gd name="T3" fmla="*/ 33787 h 33787"/>
                <a:gd name="T4" fmla="*/ 36 w 33788"/>
                <a:gd name="T5" fmla="*/ 33751 h 33787"/>
                <a:gd name="T6" fmla="*/ 0 w 33788"/>
                <a:gd name="T7" fmla="*/ 0 h 33787"/>
              </a:gdLst>
              <a:ahLst/>
              <a:cxnLst>
                <a:cxn ang="0">
                  <a:pos x="T0" y="T1"/>
                </a:cxn>
                <a:cxn ang="0">
                  <a:pos x="T2" y="T3"/>
                </a:cxn>
                <a:cxn ang="0">
                  <a:pos x="T4" y="T5"/>
                </a:cxn>
                <a:cxn ang="0">
                  <a:pos x="T6" y="T7"/>
                </a:cxn>
              </a:cxnLst>
              <a:rect l="0" t="0" r="r" b="b"/>
              <a:pathLst>
                <a:path w="33788" h="33787">
                  <a:moveTo>
                    <a:pt x="0" y="0"/>
                  </a:moveTo>
                  <a:lnTo>
                    <a:pt x="33788" y="33787"/>
                  </a:lnTo>
                  <a:lnTo>
                    <a:pt x="36" y="33751"/>
                  </a:lnTo>
                  <a:lnTo>
                    <a:pt x="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0" name="Freeform 883">
              <a:extLst>
                <a:ext uri="{FF2B5EF4-FFF2-40B4-BE49-F238E27FC236}">
                  <a16:creationId xmlns:a16="http://schemas.microsoft.com/office/drawing/2014/main" id="{F08FB566-D591-44F7-228F-29F45FFE9366}"/>
                </a:ext>
              </a:extLst>
            </p:cNvPr>
            <p:cNvSpPr>
              <a:spLocks/>
            </p:cNvSpPr>
            <p:nvPr/>
          </p:nvSpPr>
          <p:spPr bwMode="auto">
            <a:xfrm>
              <a:off x="4057390" y="3656013"/>
              <a:ext cx="935038" cy="652463"/>
            </a:xfrm>
            <a:custGeom>
              <a:avLst/>
              <a:gdLst>
                <a:gd name="T0" fmla="*/ 0 w 28281"/>
                <a:gd name="T1" fmla="*/ 5276 h 19728"/>
                <a:gd name="T2" fmla="*/ 0 w 28281"/>
                <a:gd name="T3" fmla="*/ 5276 h 19728"/>
                <a:gd name="T4" fmla="*/ 19104 w 28281"/>
                <a:gd name="T5" fmla="*/ 5276 h 19728"/>
                <a:gd name="T6" fmla="*/ 28281 w 28281"/>
                <a:gd name="T7" fmla="*/ 14453 h 19728"/>
                <a:gd name="T8" fmla="*/ 28281 w 28281"/>
                <a:gd name="T9" fmla="*/ 14453 h 19728"/>
                <a:gd name="T10" fmla="*/ 9177 w 28281"/>
                <a:gd name="T11" fmla="*/ 14453 h 19728"/>
                <a:gd name="T12" fmla="*/ 0 w 28281"/>
                <a:gd name="T13" fmla="*/ 5276 h 19728"/>
              </a:gdLst>
              <a:ahLst/>
              <a:cxnLst>
                <a:cxn ang="0">
                  <a:pos x="T0" y="T1"/>
                </a:cxn>
                <a:cxn ang="0">
                  <a:pos x="T2" y="T3"/>
                </a:cxn>
                <a:cxn ang="0">
                  <a:pos x="T4" y="T5"/>
                </a:cxn>
                <a:cxn ang="0">
                  <a:pos x="T6" y="T7"/>
                </a:cxn>
                <a:cxn ang="0">
                  <a:pos x="T8" y="T9"/>
                </a:cxn>
                <a:cxn ang="0">
                  <a:pos x="T10" y="T11"/>
                </a:cxn>
                <a:cxn ang="0">
                  <a:pos x="T12" y="T13"/>
                </a:cxn>
              </a:cxnLst>
              <a:rect l="0" t="0" r="r" b="b"/>
              <a:pathLst>
                <a:path w="28281" h="19728">
                  <a:moveTo>
                    <a:pt x="0" y="5276"/>
                  </a:moveTo>
                  <a:lnTo>
                    <a:pt x="0" y="5276"/>
                  </a:lnTo>
                  <a:cubicBezTo>
                    <a:pt x="5276" y="0"/>
                    <a:pt x="13829" y="0"/>
                    <a:pt x="19104" y="5276"/>
                  </a:cubicBezTo>
                  <a:lnTo>
                    <a:pt x="28281" y="14453"/>
                  </a:lnTo>
                  <a:lnTo>
                    <a:pt x="28281" y="14453"/>
                  </a:lnTo>
                  <a:cubicBezTo>
                    <a:pt x="23006" y="19728"/>
                    <a:pt x="14453" y="19728"/>
                    <a:pt x="9177" y="14453"/>
                  </a:cubicBezTo>
                  <a:lnTo>
                    <a:pt x="0" y="5276"/>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reeform 884">
              <a:extLst>
                <a:ext uri="{FF2B5EF4-FFF2-40B4-BE49-F238E27FC236}">
                  <a16:creationId xmlns:a16="http://schemas.microsoft.com/office/drawing/2014/main" id="{518A5A0A-645E-61BA-39D0-E6D290D5309B}"/>
                </a:ext>
              </a:extLst>
            </p:cNvPr>
            <p:cNvSpPr>
              <a:spLocks/>
            </p:cNvSpPr>
            <p:nvPr/>
          </p:nvSpPr>
          <p:spPr bwMode="auto">
            <a:xfrm>
              <a:off x="3746240" y="3967163"/>
              <a:ext cx="935038" cy="652463"/>
            </a:xfrm>
            <a:custGeom>
              <a:avLst/>
              <a:gdLst>
                <a:gd name="T0" fmla="*/ 0 w 28281"/>
                <a:gd name="T1" fmla="*/ 5275 h 19727"/>
                <a:gd name="T2" fmla="*/ 0 w 28281"/>
                <a:gd name="T3" fmla="*/ 5275 h 19727"/>
                <a:gd name="T4" fmla="*/ 19104 w 28281"/>
                <a:gd name="T5" fmla="*/ 5275 h 19727"/>
                <a:gd name="T6" fmla="*/ 28281 w 28281"/>
                <a:gd name="T7" fmla="*/ 14452 h 19727"/>
                <a:gd name="T8" fmla="*/ 28281 w 28281"/>
                <a:gd name="T9" fmla="*/ 14452 h 19727"/>
                <a:gd name="T10" fmla="*/ 9177 w 28281"/>
                <a:gd name="T11" fmla="*/ 14452 h 19727"/>
                <a:gd name="T12" fmla="*/ 0 w 28281"/>
                <a:gd name="T13" fmla="*/ 5275 h 19727"/>
              </a:gdLst>
              <a:ahLst/>
              <a:cxnLst>
                <a:cxn ang="0">
                  <a:pos x="T0" y="T1"/>
                </a:cxn>
                <a:cxn ang="0">
                  <a:pos x="T2" y="T3"/>
                </a:cxn>
                <a:cxn ang="0">
                  <a:pos x="T4" y="T5"/>
                </a:cxn>
                <a:cxn ang="0">
                  <a:pos x="T6" y="T7"/>
                </a:cxn>
                <a:cxn ang="0">
                  <a:pos x="T8" y="T9"/>
                </a:cxn>
                <a:cxn ang="0">
                  <a:pos x="T10" y="T11"/>
                </a:cxn>
                <a:cxn ang="0">
                  <a:pos x="T12" y="T13"/>
                </a:cxn>
              </a:cxnLst>
              <a:rect l="0" t="0" r="r" b="b"/>
              <a:pathLst>
                <a:path w="28281" h="19727">
                  <a:moveTo>
                    <a:pt x="0" y="5275"/>
                  </a:moveTo>
                  <a:lnTo>
                    <a:pt x="0" y="5275"/>
                  </a:lnTo>
                  <a:cubicBezTo>
                    <a:pt x="5275" y="0"/>
                    <a:pt x="13828" y="0"/>
                    <a:pt x="19104" y="5275"/>
                  </a:cubicBezTo>
                  <a:lnTo>
                    <a:pt x="28281" y="14452"/>
                  </a:lnTo>
                  <a:lnTo>
                    <a:pt x="28281" y="14452"/>
                  </a:lnTo>
                  <a:cubicBezTo>
                    <a:pt x="23005" y="19727"/>
                    <a:pt x="14452" y="19727"/>
                    <a:pt x="9177" y="14452"/>
                  </a:cubicBezTo>
                  <a:lnTo>
                    <a:pt x="0" y="5275"/>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reeform 885">
              <a:extLst>
                <a:ext uri="{FF2B5EF4-FFF2-40B4-BE49-F238E27FC236}">
                  <a16:creationId xmlns:a16="http://schemas.microsoft.com/office/drawing/2014/main" id="{1EDC180E-67D3-EC7F-35F3-02908C8CE3ED}"/>
                </a:ext>
              </a:extLst>
            </p:cNvPr>
            <p:cNvSpPr>
              <a:spLocks/>
            </p:cNvSpPr>
            <p:nvPr/>
          </p:nvSpPr>
          <p:spPr bwMode="auto">
            <a:xfrm>
              <a:off x="4128827" y="3976688"/>
              <a:ext cx="401638" cy="401638"/>
            </a:xfrm>
            <a:custGeom>
              <a:avLst/>
              <a:gdLst>
                <a:gd name="T0" fmla="*/ 2647 w 12133"/>
                <a:gd name="T1" fmla="*/ 9486 h 12133"/>
                <a:gd name="T2" fmla="*/ 12133 w 12133"/>
                <a:gd name="T3" fmla="*/ 9597 h 12133"/>
                <a:gd name="T4" fmla="*/ 2536 w 12133"/>
                <a:gd name="T5" fmla="*/ 0 h 12133"/>
                <a:gd name="T6" fmla="*/ 2647 w 12133"/>
                <a:gd name="T7" fmla="*/ 9486 h 12133"/>
              </a:gdLst>
              <a:ahLst/>
              <a:cxnLst>
                <a:cxn ang="0">
                  <a:pos x="T0" y="T1"/>
                </a:cxn>
                <a:cxn ang="0">
                  <a:pos x="T2" y="T3"/>
                </a:cxn>
                <a:cxn ang="0">
                  <a:pos x="T4" y="T5"/>
                </a:cxn>
                <a:cxn ang="0">
                  <a:pos x="T6" y="T7"/>
                </a:cxn>
              </a:cxnLst>
              <a:rect l="0" t="0" r="r" b="b"/>
              <a:pathLst>
                <a:path w="12133" h="12133">
                  <a:moveTo>
                    <a:pt x="2647" y="9486"/>
                  </a:moveTo>
                  <a:cubicBezTo>
                    <a:pt x="5261" y="12100"/>
                    <a:pt x="9471" y="12133"/>
                    <a:pt x="12133" y="9597"/>
                  </a:cubicBezTo>
                  <a:lnTo>
                    <a:pt x="2536" y="0"/>
                  </a:lnTo>
                  <a:cubicBezTo>
                    <a:pt x="0" y="2662"/>
                    <a:pt x="33" y="6872"/>
                    <a:pt x="2647" y="9486"/>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reeform 886">
              <a:extLst>
                <a:ext uri="{FF2B5EF4-FFF2-40B4-BE49-F238E27FC236}">
                  <a16:creationId xmlns:a16="http://schemas.microsoft.com/office/drawing/2014/main" id="{4FFC3B9B-85C9-76C7-6105-21869224F73F}"/>
                </a:ext>
              </a:extLst>
            </p:cNvPr>
            <p:cNvSpPr>
              <a:spLocks/>
            </p:cNvSpPr>
            <p:nvPr/>
          </p:nvSpPr>
          <p:spPr bwMode="auto">
            <a:xfrm>
              <a:off x="4211377" y="3895725"/>
              <a:ext cx="401638" cy="401638"/>
            </a:xfrm>
            <a:custGeom>
              <a:avLst/>
              <a:gdLst>
                <a:gd name="T0" fmla="*/ 9486 w 12133"/>
                <a:gd name="T1" fmla="*/ 2647 h 12133"/>
                <a:gd name="T2" fmla="*/ 0 w 12133"/>
                <a:gd name="T3" fmla="*/ 2536 h 12133"/>
                <a:gd name="T4" fmla="*/ 9597 w 12133"/>
                <a:gd name="T5" fmla="*/ 12133 h 12133"/>
                <a:gd name="T6" fmla="*/ 9486 w 12133"/>
                <a:gd name="T7" fmla="*/ 2647 h 12133"/>
              </a:gdLst>
              <a:ahLst/>
              <a:cxnLst>
                <a:cxn ang="0">
                  <a:pos x="T0" y="T1"/>
                </a:cxn>
                <a:cxn ang="0">
                  <a:pos x="T2" y="T3"/>
                </a:cxn>
                <a:cxn ang="0">
                  <a:pos x="T4" y="T5"/>
                </a:cxn>
                <a:cxn ang="0">
                  <a:pos x="T6" y="T7"/>
                </a:cxn>
              </a:cxnLst>
              <a:rect l="0" t="0" r="r" b="b"/>
              <a:pathLst>
                <a:path w="12133" h="12133">
                  <a:moveTo>
                    <a:pt x="9486" y="2647"/>
                  </a:moveTo>
                  <a:cubicBezTo>
                    <a:pt x="6872" y="33"/>
                    <a:pt x="2662" y="0"/>
                    <a:pt x="0" y="2536"/>
                  </a:cubicBezTo>
                  <a:lnTo>
                    <a:pt x="9597" y="12133"/>
                  </a:lnTo>
                  <a:cubicBezTo>
                    <a:pt x="12133" y="9471"/>
                    <a:pt x="12100" y="5261"/>
                    <a:pt x="9486" y="264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274" name="Freeform 881">
            <a:extLst>
              <a:ext uri="{FF2B5EF4-FFF2-40B4-BE49-F238E27FC236}">
                <a16:creationId xmlns:a16="http://schemas.microsoft.com/office/drawing/2014/main" id="{D4AA97A7-5429-CEA0-F8B7-7BC598B434F9}"/>
              </a:ext>
            </a:extLst>
          </p:cNvPr>
          <p:cNvSpPr>
            <a:spLocks/>
          </p:cNvSpPr>
          <p:nvPr userDrawn="1"/>
        </p:nvSpPr>
        <p:spPr bwMode="auto">
          <a:xfrm rot="5400000">
            <a:off x="7871" y="3678747"/>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nvGrpSpPr>
          <p:cNvPr id="275" name="Group 894">
            <a:extLst>
              <a:ext uri="{FF2B5EF4-FFF2-40B4-BE49-F238E27FC236}">
                <a16:creationId xmlns:a16="http://schemas.microsoft.com/office/drawing/2014/main" id="{6CBFE7F8-CFAD-25A1-ACC7-9D58EF91534C}"/>
              </a:ext>
            </a:extLst>
          </p:cNvPr>
          <p:cNvGrpSpPr/>
          <p:nvPr userDrawn="1"/>
        </p:nvGrpSpPr>
        <p:grpSpPr>
          <a:xfrm>
            <a:off x="-36209" y="4108002"/>
            <a:ext cx="1658248" cy="1282517"/>
            <a:chOff x="5136226" y="2246221"/>
            <a:chExt cx="1254126" cy="969962"/>
          </a:xfrm>
        </p:grpSpPr>
        <p:sp>
          <p:nvSpPr>
            <p:cNvPr id="276" name="Freeform 353">
              <a:extLst>
                <a:ext uri="{FF2B5EF4-FFF2-40B4-BE49-F238E27FC236}">
                  <a16:creationId xmlns:a16="http://schemas.microsoft.com/office/drawing/2014/main" id="{7D5AE591-C2A5-433D-3BA6-DF400F277360}"/>
                </a:ext>
              </a:extLst>
            </p:cNvPr>
            <p:cNvSpPr>
              <a:spLocks/>
            </p:cNvSpPr>
            <p:nvPr/>
          </p:nvSpPr>
          <p:spPr bwMode="auto">
            <a:xfrm>
              <a:off x="5448964" y="2246221"/>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7" name="Freeform 354">
              <a:extLst>
                <a:ext uri="{FF2B5EF4-FFF2-40B4-BE49-F238E27FC236}">
                  <a16:creationId xmlns:a16="http://schemas.microsoft.com/office/drawing/2014/main" id="{25615A8C-4865-3F02-670A-C3C3EC0251E4}"/>
                </a:ext>
              </a:extLst>
            </p:cNvPr>
            <p:cNvSpPr>
              <a:spLocks/>
            </p:cNvSpPr>
            <p:nvPr/>
          </p:nvSpPr>
          <p:spPr bwMode="auto">
            <a:xfrm>
              <a:off x="5136226" y="2558958"/>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8" name="Freeform 355">
              <a:extLst>
                <a:ext uri="{FF2B5EF4-FFF2-40B4-BE49-F238E27FC236}">
                  <a16:creationId xmlns:a16="http://schemas.microsoft.com/office/drawing/2014/main" id="{8AD144D0-A80B-8D5F-AA4D-11166CA10577}"/>
                </a:ext>
              </a:extLst>
            </p:cNvPr>
            <p:cNvSpPr>
              <a:spLocks/>
            </p:cNvSpPr>
            <p:nvPr/>
          </p:nvSpPr>
          <p:spPr bwMode="auto">
            <a:xfrm>
              <a:off x="5521989" y="2570071"/>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9" name="Freeform 356">
              <a:extLst>
                <a:ext uri="{FF2B5EF4-FFF2-40B4-BE49-F238E27FC236}">
                  <a16:creationId xmlns:a16="http://schemas.microsoft.com/office/drawing/2014/main" id="{8C77B0C0-76D5-59FF-8142-730973364D29}"/>
                </a:ext>
              </a:extLst>
            </p:cNvPr>
            <p:cNvSpPr>
              <a:spLocks/>
            </p:cNvSpPr>
            <p:nvPr/>
          </p:nvSpPr>
          <p:spPr bwMode="auto">
            <a:xfrm>
              <a:off x="5604539" y="2487521"/>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398" name="Grupo 397">
            <a:extLst>
              <a:ext uri="{FF2B5EF4-FFF2-40B4-BE49-F238E27FC236}">
                <a16:creationId xmlns:a16="http://schemas.microsoft.com/office/drawing/2014/main" id="{D1C73558-C7B5-35FE-0908-C81B3B56404F}"/>
              </a:ext>
            </a:extLst>
          </p:cNvPr>
          <p:cNvGrpSpPr/>
          <p:nvPr userDrawn="1"/>
        </p:nvGrpSpPr>
        <p:grpSpPr>
          <a:xfrm flipH="1">
            <a:off x="8012764" y="4051315"/>
            <a:ext cx="1507863" cy="1510278"/>
            <a:chOff x="39184" y="-151930"/>
            <a:chExt cx="1309806" cy="1311904"/>
          </a:xfrm>
          <a:solidFill>
            <a:schemeClr val="accent1"/>
          </a:solidFill>
        </p:grpSpPr>
        <p:sp>
          <p:nvSpPr>
            <p:cNvPr id="399" name="Oval 357">
              <a:extLst>
                <a:ext uri="{FF2B5EF4-FFF2-40B4-BE49-F238E27FC236}">
                  <a16:creationId xmlns:a16="http://schemas.microsoft.com/office/drawing/2014/main" id="{12F8CA7E-2D43-F1E2-41B5-5F4076062015}"/>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0" name="Freeform 358">
              <a:extLst>
                <a:ext uri="{FF2B5EF4-FFF2-40B4-BE49-F238E27FC236}">
                  <a16:creationId xmlns:a16="http://schemas.microsoft.com/office/drawing/2014/main" id="{19B28483-F114-432D-EF16-AD9E474E4FD8}"/>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1" name="Freeform 359">
              <a:extLst>
                <a:ext uri="{FF2B5EF4-FFF2-40B4-BE49-F238E27FC236}">
                  <a16:creationId xmlns:a16="http://schemas.microsoft.com/office/drawing/2014/main" id="{479BBEF7-FD52-7DE0-21C8-0D42DB660D3B}"/>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2" name="Freeform 360">
              <a:extLst>
                <a:ext uri="{FF2B5EF4-FFF2-40B4-BE49-F238E27FC236}">
                  <a16:creationId xmlns:a16="http://schemas.microsoft.com/office/drawing/2014/main" id="{C024C478-5C67-A7A3-023C-5782449B7FE5}"/>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3" name="Freeform 361">
              <a:extLst>
                <a:ext uri="{FF2B5EF4-FFF2-40B4-BE49-F238E27FC236}">
                  <a16:creationId xmlns:a16="http://schemas.microsoft.com/office/drawing/2014/main" id="{C01CE9E7-0409-473C-5142-A1A3C08ED3F9}"/>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4" name="Freeform 362">
              <a:extLst>
                <a:ext uri="{FF2B5EF4-FFF2-40B4-BE49-F238E27FC236}">
                  <a16:creationId xmlns:a16="http://schemas.microsoft.com/office/drawing/2014/main" id="{A744C6A3-3205-07EE-C248-E645C22EEEE0}"/>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5" name="Freeform 363">
              <a:extLst>
                <a:ext uri="{FF2B5EF4-FFF2-40B4-BE49-F238E27FC236}">
                  <a16:creationId xmlns:a16="http://schemas.microsoft.com/office/drawing/2014/main" id="{B0E54A79-89A7-6356-C95C-62D2BD643407}"/>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6" name="Freeform 364">
              <a:extLst>
                <a:ext uri="{FF2B5EF4-FFF2-40B4-BE49-F238E27FC236}">
                  <a16:creationId xmlns:a16="http://schemas.microsoft.com/office/drawing/2014/main" id="{E5BADCBA-C15C-4268-26F0-D000E6E4CFB6}"/>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7" name="Freeform 365">
              <a:extLst>
                <a:ext uri="{FF2B5EF4-FFF2-40B4-BE49-F238E27FC236}">
                  <a16:creationId xmlns:a16="http://schemas.microsoft.com/office/drawing/2014/main" id="{A585424A-57D5-7BE2-E387-D3B864BB5CBD}"/>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8" name="Freeform 377">
              <a:extLst>
                <a:ext uri="{FF2B5EF4-FFF2-40B4-BE49-F238E27FC236}">
                  <a16:creationId xmlns:a16="http://schemas.microsoft.com/office/drawing/2014/main" id="{594871EB-8DDD-F4B6-6DB6-E2D018BC9AAA}"/>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9" name="Freeform 378">
              <a:extLst>
                <a:ext uri="{FF2B5EF4-FFF2-40B4-BE49-F238E27FC236}">
                  <a16:creationId xmlns:a16="http://schemas.microsoft.com/office/drawing/2014/main" id="{91F81B96-326A-3CC4-E429-DE19FD0D9B0C}"/>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0" name="Oval 379">
              <a:extLst>
                <a:ext uri="{FF2B5EF4-FFF2-40B4-BE49-F238E27FC236}">
                  <a16:creationId xmlns:a16="http://schemas.microsoft.com/office/drawing/2014/main" id="{AC033FFC-54E5-6498-138B-9C47DF7C061F}"/>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1" name="Oval 380">
              <a:extLst>
                <a:ext uri="{FF2B5EF4-FFF2-40B4-BE49-F238E27FC236}">
                  <a16:creationId xmlns:a16="http://schemas.microsoft.com/office/drawing/2014/main" id="{32BC7CDD-31DA-FC8B-AF9A-59A73DEEA11F}"/>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2" name="Freeform 381">
              <a:extLst>
                <a:ext uri="{FF2B5EF4-FFF2-40B4-BE49-F238E27FC236}">
                  <a16:creationId xmlns:a16="http://schemas.microsoft.com/office/drawing/2014/main" id="{5E66FE71-9846-B390-6594-900FD2BE132F}"/>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3" name="Freeform 382">
              <a:extLst>
                <a:ext uri="{FF2B5EF4-FFF2-40B4-BE49-F238E27FC236}">
                  <a16:creationId xmlns:a16="http://schemas.microsoft.com/office/drawing/2014/main" id="{26DE3057-247B-1435-5201-4EC80E370765}"/>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4" name="Freeform 383">
              <a:extLst>
                <a:ext uri="{FF2B5EF4-FFF2-40B4-BE49-F238E27FC236}">
                  <a16:creationId xmlns:a16="http://schemas.microsoft.com/office/drawing/2014/main" id="{DE6A8B08-61D5-B46C-693D-0239BFD6A75A}"/>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5" name="Freeform 384">
              <a:extLst>
                <a:ext uri="{FF2B5EF4-FFF2-40B4-BE49-F238E27FC236}">
                  <a16:creationId xmlns:a16="http://schemas.microsoft.com/office/drawing/2014/main" id="{5A09E0C4-DC0A-F292-03BA-37ACE4D2F1DB}"/>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6" name="Freeform 385">
              <a:extLst>
                <a:ext uri="{FF2B5EF4-FFF2-40B4-BE49-F238E27FC236}">
                  <a16:creationId xmlns:a16="http://schemas.microsoft.com/office/drawing/2014/main" id="{8DE325F5-49FE-A8BA-6D7E-0FD657901D77}"/>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7" name="Freeform 397">
              <a:extLst>
                <a:ext uri="{FF2B5EF4-FFF2-40B4-BE49-F238E27FC236}">
                  <a16:creationId xmlns:a16="http://schemas.microsoft.com/office/drawing/2014/main" id="{EEFC5FFF-F977-0C0D-AA08-69AC323964F3}"/>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8" name="Freeform 398">
              <a:extLst>
                <a:ext uri="{FF2B5EF4-FFF2-40B4-BE49-F238E27FC236}">
                  <a16:creationId xmlns:a16="http://schemas.microsoft.com/office/drawing/2014/main" id="{6CEF5634-4B58-318C-3125-711C50F44B86}"/>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9" name="Oval 399">
              <a:extLst>
                <a:ext uri="{FF2B5EF4-FFF2-40B4-BE49-F238E27FC236}">
                  <a16:creationId xmlns:a16="http://schemas.microsoft.com/office/drawing/2014/main" id="{E1B89449-4229-8CD8-5804-AE15ED397294}"/>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0" name="Oval 400">
              <a:extLst>
                <a:ext uri="{FF2B5EF4-FFF2-40B4-BE49-F238E27FC236}">
                  <a16:creationId xmlns:a16="http://schemas.microsoft.com/office/drawing/2014/main" id="{E82289AC-1E32-1D1B-C445-BF23255AA91A}"/>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1" name="Freeform 401">
              <a:extLst>
                <a:ext uri="{FF2B5EF4-FFF2-40B4-BE49-F238E27FC236}">
                  <a16:creationId xmlns:a16="http://schemas.microsoft.com/office/drawing/2014/main" id="{7A1160E8-A932-2797-13E7-825560173636}"/>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2" name="Freeform 402">
              <a:extLst>
                <a:ext uri="{FF2B5EF4-FFF2-40B4-BE49-F238E27FC236}">
                  <a16:creationId xmlns:a16="http://schemas.microsoft.com/office/drawing/2014/main" id="{05C6F2CA-A290-26C1-8BB5-37B6158823E6}"/>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3" name="Freeform 403">
              <a:extLst>
                <a:ext uri="{FF2B5EF4-FFF2-40B4-BE49-F238E27FC236}">
                  <a16:creationId xmlns:a16="http://schemas.microsoft.com/office/drawing/2014/main" id="{BC56BA83-E9B9-C738-9DEF-ACBC4D785EDF}"/>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4" name="Freeform 404">
              <a:extLst>
                <a:ext uri="{FF2B5EF4-FFF2-40B4-BE49-F238E27FC236}">
                  <a16:creationId xmlns:a16="http://schemas.microsoft.com/office/drawing/2014/main" id="{98C9507B-0ED8-138A-FF92-361F8469849D}"/>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5" name="Freeform 405">
              <a:extLst>
                <a:ext uri="{FF2B5EF4-FFF2-40B4-BE49-F238E27FC236}">
                  <a16:creationId xmlns:a16="http://schemas.microsoft.com/office/drawing/2014/main" id="{B5E2108A-7686-7123-0F97-D9638AF29F3E}"/>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6" name="Freeform 418">
              <a:extLst>
                <a:ext uri="{FF2B5EF4-FFF2-40B4-BE49-F238E27FC236}">
                  <a16:creationId xmlns:a16="http://schemas.microsoft.com/office/drawing/2014/main" id="{FF573C7E-AD72-4C53-37DB-D06FF45044FE}"/>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7" name="Freeform 419">
              <a:extLst>
                <a:ext uri="{FF2B5EF4-FFF2-40B4-BE49-F238E27FC236}">
                  <a16:creationId xmlns:a16="http://schemas.microsoft.com/office/drawing/2014/main" id="{4FA07065-AD2F-2A57-92F4-73856404C7A9}"/>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8" name="Freeform 420">
              <a:extLst>
                <a:ext uri="{FF2B5EF4-FFF2-40B4-BE49-F238E27FC236}">
                  <a16:creationId xmlns:a16="http://schemas.microsoft.com/office/drawing/2014/main" id="{C39AF497-6594-6928-A5FE-4627464009FA}"/>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9" name="Freeform 421">
              <a:extLst>
                <a:ext uri="{FF2B5EF4-FFF2-40B4-BE49-F238E27FC236}">
                  <a16:creationId xmlns:a16="http://schemas.microsoft.com/office/drawing/2014/main" id="{A5FB3BCD-3461-165D-98EB-3E9D8E9F4138}"/>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0" name="Freeform 422">
              <a:extLst>
                <a:ext uri="{FF2B5EF4-FFF2-40B4-BE49-F238E27FC236}">
                  <a16:creationId xmlns:a16="http://schemas.microsoft.com/office/drawing/2014/main" id="{D4AA5D36-E1FF-7943-8993-A59A6F69B323}"/>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1" name="Oval 423">
              <a:extLst>
                <a:ext uri="{FF2B5EF4-FFF2-40B4-BE49-F238E27FC236}">
                  <a16:creationId xmlns:a16="http://schemas.microsoft.com/office/drawing/2014/main" id="{7EF264E8-67FD-BFC2-3BD6-172F0015E023}"/>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2" name="Freeform 424">
              <a:extLst>
                <a:ext uri="{FF2B5EF4-FFF2-40B4-BE49-F238E27FC236}">
                  <a16:creationId xmlns:a16="http://schemas.microsoft.com/office/drawing/2014/main" id="{6EB09605-EBEF-A9E0-484D-BA4F1CD20B07}"/>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3" name="Freeform 425">
              <a:extLst>
                <a:ext uri="{FF2B5EF4-FFF2-40B4-BE49-F238E27FC236}">
                  <a16:creationId xmlns:a16="http://schemas.microsoft.com/office/drawing/2014/main" id="{194F1153-19A8-36A8-0539-FAC427B70BCC}"/>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4" name="Freeform 426">
              <a:extLst>
                <a:ext uri="{FF2B5EF4-FFF2-40B4-BE49-F238E27FC236}">
                  <a16:creationId xmlns:a16="http://schemas.microsoft.com/office/drawing/2014/main" id="{4E2A5790-8F22-28C6-B09F-0D3202C6158D}"/>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5" name="Freeform 438">
              <a:extLst>
                <a:ext uri="{FF2B5EF4-FFF2-40B4-BE49-F238E27FC236}">
                  <a16:creationId xmlns:a16="http://schemas.microsoft.com/office/drawing/2014/main" id="{E435D6BD-0BCF-0DCF-33AD-989F1BEB6A0A}"/>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6" name="Freeform 439">
              <a:extLst>
                <a:ext uri="{FF2B5EF4-FFF2-40B4-BE49-F238E27FC236}">
                  <a16:creationId xmlns:a16="http://schemas.microsoft.com/office/drawing/2014/main" id="{49161DE5-07A3-9B78-8124-4CBD0681EBC5}"/>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7" name="Freeform 440">
              <a:extLst>
                <a:ext uri="{FF2B5EF4-FFF2-40B4-BE49-F238E27FC236}">
                  <a16:creationId xmlns:a16="http://schemas.microsoft.com/office/drawing/2014/main" id="{53F3B992-1AEF-7D87-4F96-31AFD8AC0F21}"/>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8" name="Freeform 441">
              <a:extLst>
                <a:ext uri="{FF2B5EF4-FFF2-40B4-BE49-F238E27FC236}">
                  <a16:creationId xmlns:a16="http://schemas.microsoft.com/office/drawing/2014/main" id="{5300C617-319C-9C4E-37C5-9B68A0450AED}"/>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9" name="Freeform 442">
              <a:extLst>
                <a:ext uri="{FF2B5EF4-FFF2-40B4-BE49-F238E27FC236}">
                  <a16:creationId xmlns:a16="http://schemas.microsoft.com/office/drawing/2014/main" id="{11038D8D-7D4A-5399-DAEC-DF4788F98680}"/>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0" name="Oval 443">
              <a:extLst>
                <a:ext uri="{FF2B5EF4-FFF2-40B4-BE49-F238E27FC236}">
                  <a16:creationId xmlns:a16="http://schemas.microsoft.com/office/drawing/2014/main" id="{10157CFA-F41F-1FFF-68DD-635AB93A134C}"/>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1" name="Oval 444">
              <a:extLst>
                <a:ext uri="{FF2B5EF4-FFF2-40B4-BE49-F238E27FC236}">
                  <a16:creationId xmlns:a16="http://schemas.microsoft.com/office/drawing/2014/main" id="{B7940A9E-A578-F60A-94B3-3075B72E0722}"/>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2" name="Freeform 445">
              <a:extLst>
                <a:ext uri="{FF2B5EF4-FFF2-40B4-BE49-F238E27FC236}">
                  <a16:creationId xmlns:a16="http://schemas.microsoft.com/office/drawing/2014/main" id="{1F718683-828E-F00B-ADB7-968CF79EC878}"/>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3" name="Freeform 446">
              <a:extLst>
                <a:ext uri="{FF2B5EF4-FFF2-40B4-BE49-F238E27FC236}">
                  <a16:creationId xmlns:a16="http://schemas.microsoft.com/office/drawing/2014/main" id="{0C7588BD-2949-A61F-69D7-4086078086DC}"/>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4" name="Freeform 458">
              <a:extLst>
                <a:ext uri="{FF2B5EF4-FFF2-40B4-BE49-F238E27FC236}">
                  <a16:creationId xmlns:a16="http://schemas.microsoft.com/office/drawing/2014/main" id="{08F10C8D-00C5-D7FC-888E-62233321E908}"/>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5" name="Freeform 459">
              <a:extLst>
                <a:ext uri="{FF2B5EF4-FFF2-40B4-BE49-F238E27FC236}">
                  <a16:creationId xmlns:a16="http://schemas.microsoft.com/office/drawing/2014/main" id="{499B3F6B-7B05-886E-A0BE-BA6F724DA21B}"/>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6" name="Freeform 460">
              <a:extLst>
                <a:ext uri="{FF2B5EF4-FFF2-40B4-BE49-F238E27FC236}">
                  <a16:creationId xmlns:a16="http://schemas.microsoft.com/office/drawing/2014/main" id="{BAE165A0-6F15-A878-0345-4204A9628278}"/>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7" name="Freeform 461">
              <a:extLst>
                <a:ext uri="{FF2B5EF4-FFF2-40B4-BE49-F238E27FC236}">
                  <a16:creationId xmlns:a16="http://schemas.microsoft.com/office/drawing/2014/main" id="{2B5D4927-B844-2FC4-0651-9F09402D7347}"/>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8" name="Freeform 462">
              <a:extLst>
                <a:ext uri="{FF2B5EF4-FFF2-40B4-BE49-F238E27FC236}">
                  <a16:creationId xmlns:a16="http://schemas.microsoft.com/office/drawing/2014/main" id="{2A7C02A9-A9AB-4719-2976-A05E3C02DD70}"/>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9" name="Freeform 463">
              <a:extLst>
                <a:ext uri="{FF2B5EF4-FFF2-40B4-BE49-F238E27FC236}">
                  <a16:creationId xmlns:a16="http://schemas.microsoft.com/office/drawing/2014/main" id="{2560C22F-EEA2-3C71-00F4-702FA9D11DD4}"/>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0" name="Freeform 464">
              <a:extLst>
                <a:ext uri="{FF2B5EF4-FFF2-40B4-BE49-F238E27FC236}">
                  <a16:creationId xmlns:a16="http://schemas.microsoft.com/office/drawing/2014/main" id="{9BF87EDD-DCEB-8379-B695-60C1457C65BD}"/>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1" name="Freeform 465">
              <a:extLst>
                <a:ext uri="{FF2B5EF4-FFF2-40B4-BE49-F238E27FC236}">
                  <a16:creationId xmlns:a16="http://schemas.microsoft.com/office/drawing/2014/main" id="{529B08BA-BFA1-0358-D942-0CFC63A5A6E4}"/>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2" name="Freeform 466">
              <a:extLst>
                <a:ext uri="{FF2B5EF4-FFF2-40B4-BE49-F238E27FC236}">
                  <a16:creationId xmlns:a16="http://schemas.microsoft.com/office/drawing/2014/main" id="{DD5F57BD-E26D-72F2-9541-46A5108D86D2}"/>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3" name="Freeform 478">
              <a:extLst>
                <a:ext uri="{FF2B5EF4-FFF2-40B4-BE49-F238E27FC236}">
                  <a16:creationId xmlns:a16="http://schemas.microsoft.com/office/drawing/2014/main" id="{B4C432B0-BEB2-380B-F551-0A7199AB2E56}"/>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4" name="Freeform 479">
              <a:extLst>
                <a:ext uri="{FF2B5EF4-FFF2-40B4-BE49-F238E27FC236}">
                  <a16:creationId xmlns:a16="http://schemas.microsoft.com/office/drawing/2014/main" id="{AD41CA35-6E62-086A-C6B4-23D6F2E17B60}"/>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5" name="Freeform 480">
              <a:extLst>
                <a:ext uri="{FF2B5EF4-FFF2-40B4-BE49-F238E27FC236}">
                  <a16:creationId xmlns:a16="http://schemas.microsoft.com/office/drawing/2014/main" id="{915A92BC-299A-89F4-3162-2229D674FB23}"/>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6" name="Freeform 481">
              <a:extLst>
                <a:ext uri="{FF2B5EF4-FFF2-40B4-BE49-F238E27FC236}">
                  <a16:creationId xmlns:a16="http://schemas.microsoft.com/office/drawing/2014/main" id="{95A0D4F1-6935-B633-C438-2C2FE431D260}"/>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7" name="Freeform 482">
              <a:extLst>
                <a:ext uri="{FF2B5EF4-FFF2-40B4-BE49-F238E27FC236}">
                  <a16:creationId xmlns:a16="http://schemas.microsoft.com/office/drawing/2014/main" id="{93C0E57D-98AF-9A8F-7382-105E6C071F22}"/>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8" name="Freeform 483">
              <a:extLst>
                <a:ext uri="{FF2B5EF4-FFF2-40B4-BE49-F238E27FC236}">
                  <a16:creationId xmlns:a16="http://schemas.microsoft.com/office/drawing/2014/main" id="{7BC30182-32B4-A8BE-A012-FB5F6E350645}"/>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9" name="Freeform 484">
              <a:extLst>
                <a:ext uri="{FF2B5EF4-FFF2-40B4-BE49-F238E27FC236}">
                  <a16:creationId xmlns:a16="http://schemas.microsoft.com/office/drawing/2014/main" id="{A4AFC230-8A26-2BD6-3BA4-FA5D42D222EF}"/>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0" name="Freeform 485">
              <a:extLst>
                <a:ext uri="{FF2B5EF4-FFF2-40B4-BE49-F238E27FC236}">
                  <a16:creationId xmlns:a16="http://schemas.microsoft.com/office/drawing/2014/main" id="{196B6DFC-26A9-1983-9881-7AA62700FB6B}"/>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1" name="Oval 486">
              <a:extLst>
                <a:ext uri="{FF2B5EF4-FFF2-40B4-BE49-F238E27FC236}">
                  <a16:creationId xmlns:a16="http://schemas.microsoft.com/office/drawing/2014/main" id="{543E5B3F-A994-6576-47CD-A931CED1954C}"/>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2" name="Oval 498">
              <a:extLst>
                <a:ext uri="{FF2B5EF4-FFF2-40B4-BE49-F238E27FC236}">
                  <a16:creationId xmlns:a16="http://schemas.microsoft.com/office/drawing/2014/main" id="{F1EE7854-91B7-89C0-4118-5FE17CB48540}"/>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3" name="Oval 499">
              <a:extLst>
                <a:ext uri="{FF2B5EF4-FFF2-40B4-BE49-F238E27FC236}">
                  <a16:creationId xmlns:a16="http://schemas.microsoft.com/office/drawing/2014/main" id="{6130D860-D444-5ECA-7625-DC9C59C6D9CD}"/>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4" name="Freeform 500">
              <a:extLst>
                <a:ext uri="{FF2B5EF4-FFF2-40B4-BE49-F238E27FC236}">
                  <a16:creationId xmlns:a16="http://schemas.microsoft.com/office/drawing/2014/main" id="{1ED566D0-6EC4-8444-501C-5535EED9F464}"/>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5" name="Freeform 501">
              <a:extLst>
                <a:ext uri="{FF2B5EF4-FFF2-40B4-BE49-F238E27FC236}">
                  <a16:creationId xmlns:a16="http://schemas.microsoft.com/office/drawing/2014/main" id="{75402C3D-A4B2-8A73-6285-A6DDD93750D0}"/>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6" name="Freeform 502">
              <a:extLst>
                <a:ext uri="{FF2B5EF4-FFF2-40B4-BE49-F238E27FC236}">
                  <a16:creationId xmlns:a16="http://schemas.microsoft.com/office/drawing/2014/main" id="{CB03C726-9602-D7DC-4C32-AB6FAB50E345}"/>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7" name="Freeform 503">
              <a:extLst>
                <a:ext uri="{FF2B5EF4-FFF2-40B4-BE49-F238E27FC236}">
                  <a16:creationId xmlns:a16="http://schemas.microsoft.com/office/drawing/2014/main" id="{691FD724-969D-EB12-AFE2-641624DA922D}"/>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8" name="Freeform 504">
              <a:extLst>
                <a:ext uri="{FF2B5EF4-FFF2-40B4-BE49-F238E27FC236}">
                  <a16:creationId xmlns:a16="http://schemas.microsoft.com/office/drawing/2014/main" id="{8A1F3841-03B8-284B-E3CF-AA833ED6106D}"/>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9" name="Freeform 505">
              <a:extLst>
                <a:ext uri="{FF2B5EF4-FFF2-40B4-BE49-F238E27FC236}">
                  <a16:creationId xmlns:a16="http://schemas.microsoft.com/office/drawing/2014/main" id="{86DC976C-2D94-D38B-5073-26953477E0F2}"/>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0" name="Freeform 506">
              <a:extLst>
                <a:ext uri="{FF2B5EF4-FFF2-40B4-BE49-F238E27FC236}">
                  <a16:creationId xmlns:a16="http://schemas.microsoft.com/office/drawing/2014/main" id="{5B652EF3-B7CC-1F16-063A-3C1F43B35E66}"/>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1" name="Oval 518">
              <a:extLst>
                <a:ext uri="{FF2B5EF4-FFF2-40B4-BE49-F238E27FC236}">
                  <a16:creationId xmlns:a16="http://schemas.microsoft.com/office/drawing/2014/main" id="{C75DA373-977C-C7FB-A51F-0E7ADA953EE9}"/>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2" name="Freeform 519">
              <a:extLst>
                <a:ext uri="{FF2B5EF4-FFF2-40B4-BE49-F238E27FC236}">
                  <a16:creationId xmlns:a16="http://schemas.microsoft.com/office/drawing/2014/main" id="{804AAD77-DE2B-102F-576F-184222CA7014}"/>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3" name="Freeform 520">
              <a:extLst>
                <a:ext uri="{FF2B5EF4-FFF2-40B4-BE49-F238E27FC236}">
                  <a16:creationId xmlns:a16="http://schemas.microsoft.com/office/drawing/2014/main" id="{7C22ED0C-CC7D-93DF-E8F4-611D8AE9542A}"/>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4" name="Freeform 521">
              <a:extLst>
                <a:ext uri="{FF2B5EF4-FFF2-40B4-BE49-F238E27FC236}">
                  <a16:creationId xmlns:a16="http://schemas.microsoft.com/office/drawing/2014/main" id="{A88C632A-5DA2-03A0-DF1D-609CBE962B5A}"/>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5" name="Freeform 522">
              <a:extLst>
                <a:ext uri="{FF2B5EF4-FFF2-40B4-BE49-F238E27FC236}">
                  <a16:creationId xmlns:a16="http://schemas.microsoft.com/office/drawing/2014/main" id="{B5BEAE05-6D80-186E-36CF-0AEA4713D466}"/>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6" name="Freeform 523">
              <a:extLst>
                <a:ext uri="{FF2B5EF4-FFF2-40B4-BE49-F238E27FC236}">
                  <a16:creationId xmlns:a16="http://schemas.microsoft.com/office/drawing/2014/main" id="{0487BF27-53F8-8FA0-42C0-239C5ECBC4B3}"/>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7" name="Freeform 524">
              <a:extLst>
                <a:ext uri="{FF2B5EF4-FFF2-40B4-BE49-F238E27FC236}">
                  <a16:creationId xmlns:a16="http://schemas.microsoft.com/office/drawing/2014/main" id="{E49FA7B6-2547-F65D-1B93-33859EE57282}"/>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8" name="Freeform 525">
              <a:extLst>
                <a:ext uri="{FF2B5EF4-FFF2-40B4-BE49-F238E27FC236}">
                  <a16:creationId xmlns:a16="http://schemas.microsoft.com/office/drawing/2014/main" id="{1EE9A3C6-383B-C936-EA4D-F5D94D84B418}"/>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9" name="Freeform 526">
              <a:extLst>
                <a:ext uri="{FF2B5EF4-FFF2-40B4-BE49-F238E27FC236}">
                  <a16:creationId xmlns:a16="http://schemas.microsoft.com/office/drawing/2014/main" id="{03A5E4E6-D91B-1015-1007-BFB0CACD5B3A}"/>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0" name="Freeform 538">
              <a:extLst>
                <a:ext uri="{FF2B5EF4-FFF2-40B4-BE49-F238E27FC236}">
                  <a16:creationId xmlns:a16="http://schemas.microsoft.com/office/drawing/2014/main" id="{31BADE55-464A-8B70-4C55-576193B5889B}"/>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1" name="Freeform 539">
              <a:extLst>
                <a:ext uri="{FF2B5EF4-FFF2-40B4-BE49-F238E27FC236}">
                  <a16:creationId xmlns:a16="http://schemas.microsoft.com/office/drawing/2014/main" id="{64C1B046-1FE7-7211-F42D-9C4F436CC4A0}"/>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2" name="Oval 540">
              <a:extLst>
                <a:ext uri="{FF2B5EF4-FFF2-40B4-BE49-F238E27FC236}">
                  <a16:creationId xmlns:a16="http://schemas.microsoft.com/office/drawing/2014/main" id="{2EAC4B37-3920-0FA7-0A68-E018670246BF}"/>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3" name="Oval 541">
              <a:extLst>
                <a:ext uri="{FF2B5EF4-FFF2-40B4-BE49-F238E27FC236}">
                  <a16:creationId xmlns:a16="http://schemas.microsoft.com/office/drawing/2014/main" id="{F40761D5-6431-D7FC-EBB4-4E3551CA6236}"/>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4" name="Freeform 542">
              <a:extLst>
                <a:ext uri="{FF2B5EF4-FFF2-40B4-BE49-F238E27FC236}">
                  <a16:creationId xmlns:a16="http://schemas.microsoft.com/office/drawing/2014/main" id="{BB73C7BF-9530-3229-E720-A8E5A7DD2304}"/>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5" name="Freeform 543">
              <a:extLst>
                <a:ext uri="{FF2B5EF4-FFF2-40B4-BE49-F238E27FC236}">
                  <a16:creationId xmlns:a16="http://schemas.microsoft.com/office/drawing/2014/main" id="{6563E250-B86A-2C10-33F1-2BCF4348D794}"/>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6" name="Freeform 544">
              <a:extLst>
                <a:ext uri="{FF2B5EF4-FFF2-40B4-BE49-F238E27FC236}">
                  <a16:creationId xmlns:a16="http://schemas.microsoft.com/office/drawing/2014/main" id="{B42905EA-8D34-BD31-2892-C066806D83BB}"/>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7" name="Freeform 545">
              <a:extLst>
                <a:ext uri="{FF2B5EF4-FFF2-40B4-BE49-F238E27FC236}">
                  <a16:creationId xmlns:a16="http://schemas.microsoft.com/office/drawing/2014/main" id="{3FB9B579-8395-4591-C5F9-CBE016E1AA83}"/>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8" name="Freeform 546">
              <a:extLst>
                <a:ext uri="{FF2B5EF4-FFF2-40B4-BE49-F238E27FC236}">
                  <a16:creationId xmlns:a16="http://schemas.microsoft.com/office/drawing/2014/main" id="{BFF062EB-A034-1A0F-EC36-57E0A4D1EE72}"/>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9" name="Freeform 558">
              <a:extLst>
                <a:ext uri="{FF2B5EF4-FFF2-40B4-BE49-F238E27FC236}">
                  <a16:creationId xmlns:a16="http://schemas.microsoft.com/office/drawing/2014/main" id="{1E4A59B4-E7EF-669C-BE36-DE5426D61C51}"/>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0" name="Freeform 559">
              <a:extLst>
                <a:ext uri="{FF2B5EF4-FFF2-40B4-BE49-F238E27FC236}">
                  <a16:creationId xmlns:a16="http://schemas.microsoft.com/office/drawing/2014/main" id="{0CBA6348-9401-63C7-7DE1-8ADCD07D2D2B}"/>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1" name="Oval 560">
              <a:extLst>
                <a:ext uri="{FF2B5EF4-FFF2-40B4-BE49-F238E27FC236}">
                  <a16:creationId xmlns:a16="http://schemas.microsoft.com/office/drawing/2014/main" id="{E99153CE-3ECD-378B-6E38-D7F266E37708}"/>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2" name="Oval 561">
              <a:extLst>
                <a:ext uri="{FF2B5EF4-FFF2-40B4-BE49-F238E27FC236}">
                  <a16:creationId xmlns:a16="http://schemas.microsoft.com/office/drawing/2014/main" id="{643CB6CE-4078-1BCA-4419-1D7BB37AA4B5}"/>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3" name="Freeform 562">
              <a:extLst>
                <a:ext uri="{FF2B5EF4-FFF2-40B4-BE49-F238E27FC236}">
                  <a16:creationId xmlns:a16="http://schemas.microsoft.com/office/drawing/2014/main" id="{A63574FA-3AA1-4F75-8FD9-0C466E012B39}"/>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4" name="Freeform 563">
              <a:extLst>
                <a:ext uri="{FF2B5EF4-FFF2-40B4-BE49-F238E27FC236}">
                  <a16:creationId xmlns:a16="http://schemas.microsoft.com/office/drawing/2014/main" id="{0DB05100-20A3-CAA8-7E81-323FCC17CA1F}"/>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5" name="Freeform 564">
              <a:extLst>
                <a:ext uri="{FF2B5EF4-FFF2-40B4-BE49-F238E27FC236}">
                  <a16:creationId xmlns:a16="http://schemas.microsoft.com/office/drawing/2014/main" id="{BAB04E95-0944-CB97-0016-A4E494BB77F3}"/>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6" name="Freeform 565">
              <a:extLst>
                <a:ext uri="{FF2B5EF4-FFF2-40B4-BE49-F238E27FC236}">
                  <a16:creationId xmlns:a16="http://schemas.microsoft.com/office/drawing/2014/main" id="{1CB139FF-BD6B-2301-82CB-170216AE6EB8}"/>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7" name="Freeform 566">
              <a:extLst>
                <a:ext uri="{FF2B5EF4-FFF2-40B4-BE49-F238E27FC236}">
                  <a16:creationId xmlns:a16="http://schemas.microsoft.com/office/drawing/2014/main" id="{859A53B8-78F2-0810-DD6A-53EE21BDD35A}"/>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8" name="Freeform 578">
              <a:extLst>
                <a:ext uri="{FF2B5EF4-FFF2-40B4-BE49-F238E27FC236}">
                  <a16:creationId xmlns:a16="http://schemas.microsoft.com/office/drawing/2014/main" id="{9C2923CF-F431-B839-AF07-208B290B7579}"/>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9" name="Freeform 579">
              <a:extLst>
                <a:ext uri="{FF2B5EF4-FFF2-40B4-BE49-F238E27FC236}">
                  <a16:creationId xmlns:a16="http://schemas.microsoft.com/office/drawing/2014/main" id="{691089AC-784C-8E00-04E8-7EB9345E6236}"/>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0" name="Freeform 580">
              <a:extLst>
                <a:ext uri="{FF2B5EF4-FFF2-40B4-BE49-F238E27FC236}">
                  <a16:creationId xmlns:a16="http://schemas.microsoft.com/office/drawing/2014/main" id="{1B098E65-068B-A1F5-F307-BC3BEC0D0E24}"/>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1" name="Freeform 581">
              <a:extLst>
                <a:ext uri="{FF2B5EF4-FFF2-40B4-BE49-F238E27FC236}">
                  <a16:creationId xmlns:a16="http://schemas.microsoft.com/office/drawing/2014/main" id="{76B6200E-F75D-B114-F946-755A25852F2F}"/>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2" name="Freeform 582">
              <a:extLst>
                <a:ext uri="{FF2B5EF4-FFF2-40B4-BE49-F238E27FC236}">
                  <a16:creationId xmlns:a16="http://schemas.microsoft.com/office/drawing/2014/main" id="{73B6EAE6-E34B-588E-46BB-CC6C513B9720}"/>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3" name="Oval 583">
              <a:extLst>
                <a:ext uri="{FF2B5EF4-FFF2-40B4-BE49-F238E27FC236}">
                  <a16:creationId xmlns:a16="http://schemas.microsoft.com/office/drawing/2014/main" id="{9DEA0310-C290-7369-039B-2153C3AF9290}"/>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4" name="Freeform 584">
              <a:extLst>
                <a:ext uri="{FF2B5EF4-FFF2-40B4-BE49-F238E27FC236}">
                  <a16:creationId xmlns:a16="http://schemas.microsoft.com/office/drawing/2014/main" id="{4EFD8918-90AF-FBE9-7F14-B4FCECD024BC}"/>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5" name="Freeform 585">
              <a:extLst>
                <a:ext uri="{FF2B5EF4-FFF2-40B4-BE49-F238E27FC236}">
                  <a16:creationId xmlns:a16="http://schemas.microsoft.com/office/drawing/2014/main" id="{577D71A9-BA6F-8CBD-6E33-13862B81411F}"/>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6" name="Freeform 586">
              <a:extLst>
                <a:ext uri="{FF2B5EF4-FFF2-40B4-BE49-F238E27FC236}">
                  <a16:creationId xmlns:a16="http://schemas.microsoft.com/office/drawing/2014/main" id="{BE7ECED0-BABD-9D73-A860-7324232B90F0}"/>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7" name="Freeform 598">
              <a:extLst>
                <a:ext uri="{FF2B5EF4-FFF2-40B4-BE49-F238E27FC236}">
                  <a16:creationId xmlns:a16="http://schemas.microsoft.com/office/drawing/2014/main" id="{CB72995A-43BB-9886-354D-76ADD6F9EA60}"/>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8" name="Freeform 599">
              <a:extLst>
                <a:ext uri="{FF2B5EF4-FFF2-40B4-BE49-F238E27FC236}">
                  <a16:creationId xmlns:a16="http://schemas.microsoft.com/office/drawing/2014/main" id="{E14CF14F-5A97-9EA1-5F25-6390CD2DD223}"/>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9" name="Freeform 600">
              <a:extLst>
                <a:ext uri="{FF2B5EF4-FFF2-40B4-BE49-F238E27FC236}">
                  <a16:creationId xmlns:a16="http://schemas.microsoft.com/office/drawing/2014/main" id="{663BBF12-3A7B-2E6F-F151-B6DBA4C5B816}"/>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0" name="Freeform 601">
              <a:extLst>
                <a:ext uri="{FF2B5EF4-FFF2-40B4-BE49-F238E27FC236}">
                  <a16:creationId xmlns:a16="http://schemas.microsoft.com/office/drawing/2014/main" id="{BA0B4491-88B8-20A9-9E68-08875E01B956}"/>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1" name="Freeform 602">
              <a:extLst>
                <a:ext uri="{FF2B5EF4-FFF2-40B4-BE49-F238E27FC236}">
                  <a16:creationId xmlns:a16="http://schemas.microsoft.com/office/drawing/2014/main" id="{D38F8CAC-8AE7-973E-8C1B-D60055FD4AED}"/>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2" name="Oval 603">
              <a:extLst>
                <a:ext uri="{FF2B5EF4-FFF2-40B4-BE49-F238E27FC236}">
                  <a16:creationId xmlns:a16="http://schemas.microsoft.com/office/drawing/2014/main" id="{AB777C9D-0D42-A6C0-37E2-34A26F6B08D0}"/>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3" name="Oval 604">
              <a:extLst>
                <a:ext uri="{FF2B5EF4-FFF2-40B4-BE49-F238E27FC236}">
                  <a16:creationId xmlns:a16="http://schemas.microsoft.com/office/drawing/2014/main" id="{326498A0-D7B2-6225-0154-7739861055C4}"/>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4" name="Freeform 605">
              <a:extLst>
                <a:ext uri="{FF2B5EF4-FFF2-40B4-BE49-F238E27FC236}">
                  <a16:creationId xmlns:a16="http://schemas.microsoft.com/office/drawing/2014/main" id="{E06EC3D0-0AA0-934F-94FD-A100B4BA4A39}"/>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5" name="Freeform 606">
              <a:extLst>
                <a:ext uri="{FF2B5EF4-FFF2-40B4-BE49-F238E27FC236}">
                  <a16:creationId xmlns:a16="http://schemas.microsoft.com/office/drawing/2014/main" id="{F7BCA102-1A99-D3C5-4A3F-4F3BCC48446B}"/>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74"/>
                                        </p:tgtEl>
                                        <p:attrNameLst>
                                          <p:attrName>style.visibility</p:attrName>
                                        </p:attrNameLst>
                                      </p:cBhvr>
                                      <p:to>
                                        <p:strVal val="visible"/>
                                      </p:to>
                                    </p:set>
                                    <p:anim calcmode="lin" valueType="num">
                                      <p:cBhvr additive="base">
                                        <p:cTn id="7" dur="500" fill="hold"/>
                                        <p:tgtEl>
                                          <p:spTgt spid="274"/>
                                        </p:tgtEl>
                                        <p:attrNameLst>
                                          <p:attrName>ppt_x</p:attrName>
                                        </p:attrNameLst>
                                      </p:cBhvr>
                                      <p:tavLst>
                                        <p:tav tm="0">
                                          <p:val>
                                            <p:strVal val="0-#ppt_w/2"/>
                                          </p:val>
                                        </p:tav>
                                        <p:tav tm="100000">
                                          <p:val>
                                            <p:strVal val="#ppt_x"/>
                                          </p:val>
                                        </p:tav>
                                      </p:tavLst>
                                    </p:anim>
                                    <p:anim calcmode="lin" valueType="num">
                                      <p:cBhvr additive="base">
                                        <p:cTn id="8" dur="500" fill="hold"/>
                                        <p:tgtEl>
                                          <p:spTgt spid="27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5"/>
                                        </p:tgtEl>
                                        <p:attrNameLst>
                                          <p:attrName>style.visibility</p:attrName>
                                        </p:attrNameLst>
                                      </p:cBhvr>
                                      <p:to>
                                        <p:strVal val="visible"/>
                                      </p:to>
                                    </p:set>
                                    <p:anim calcmode="lin" valueType="num">
                                      <p:cBhvr additive="base">
                                        <p:cTn id="11" dur="500" fill="hold"/>
                                        <p:tgtEl>
                                          <p:spTgt spid="275"/>
                                        </p:tgtEl>
                                        <p:attrNameLst>
                                          <p:attrName>ppt_x</p:attrName>
                                        </p:attrNameLst>
                                      </p:cBhvr>
                                      <p:tavLst>
                                        <p:tav tm="0">
                                          <p:val>
                                            <p:strVal val="0-#ppt_w/2"/>
                                          </p:val>
                                        </p:tav>
                                        <p:tav tm="100000">
                                          <p:val>
                                            <p:strVal val="#ppt_x"/>
                                          </p:val>
                                        </p:tav>
                                      </p:tavLst>
                                    </p:anim>
                                    <p:anim calcmode="lin" valueType="num">
                                      <p:cBhvr additive="base">
                                        <p:cTn id="12" dur="500" fill="hold"/>
                                        <p:tgtEl>
                                          <p:spTgt spid="275"/>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67"/>
                                        </p:tgtEl>
                                        <p:attrNameLst>
                                          <p:attrName>style.visibility</p:attrName>
                                        </p:attrNameLst>
                                      </p:cBhvr>
                                      <p:to>
                                        <p:strVal val="visible"/>
                                      </p:to>
                                    </p:set>
                                    <p:anim calcmode="lin" valueType="num">
                                      <p:cBhvr additive="base">
                                        <p:cTn id="15" dur="500" fill="hold"/>
                                        <p:tgtEl>
                                          <p:spTgt spid="267"/>
                                        </p:tgtEl>
                                        <p:attrNameLst>
                                          <p:attrName>ppt_x</p:attrName>
                                        </p:attrNameLst>
                                      </p:cBhvr>
                                      <p:tavLst>
                                        <p:tav tm="0">
                                          <p:val>
                                            <p:strVal val="1+#ppt_w/2"/>
                                          </p:val>
                                        </p:tav>
                                        <p:tav tm="100000">
                                          <p:val>
                                            <p:strVal val="#ppt_x"/>
                                          </p:val>
                                        </p:tav>
                                      </p:tavLst>
                                    </p:anim>
                                    <p:anim calcmode="lin" valueType="num">
                                      <p:cBhvr additive="base">
                                        <p:cTn id="16" dur="500" fill="hold"/>
                                        <p:tgtEl>
                                          <p:spTgt spid="267"/>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98"/>
                                        </p:tgtEl>
                                        <p:attrNameLst>
                                          <p:attrName>style.visibility</p:attrName>
                                        </p:attrNameLst>
                                      </p:cBhvr>
                                      <p:to>
                                        <p:strVal val="visible"/>
                                      </p:to>
                                    </p:set>
                                    <p:anim calcmode="lin" valueType="num">
                                      <p:cBhvr additive="base">
                                        <p:cTn id="19" dur="500" fill="hold"/>
                                        <p:tgtEl>
                                          <p:spTgt spid="398"/>
                                        </p:tgtEl>
                                        <p:attrNameLst>
                                          <p:attrName>ppt_x</p:attrName>
                                        </p:attrNameLst>
                                      </p:cBhvr>
                                      <p:tavLst>
                                        <p:tav tm="0">
                                          <p:val>
                                            <p:strVal val="1+#ppt_w/2"/>
                                          </p:val>
                                        </p:tav>
                                        <p:tav tm="100000">
                                          <p:val>
                                            <p:strVal val="#ppt_x"/>
                                          </p:val>
                                        </p:tav>
                                      </p:tavLst>
                                    </p:anim>
                                    <p:anim calcmode="lin" valueType="num">
                                      <p:cBhvr additive="base">
                                        <p:cTn id="20" dur="500" fill="hold"/>
                                        <p:tgtEl>
                                          <p:spTgt spid="3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animBg="1"/>
      <p:bldP spid="274" grpId="1" animBg="1"/>
      <p:bldP spid="274" grpId="2"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userDrawn="1">
  <p:cSld name="One column text">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723901" y="1329448"/>
            <a:ext cx="3848100" cy="2295727"/>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l">
              <a:lnSpc>
                <a:spcPct val="90000"/>
              </a:lnSpc>
              <a:spcBef>
                <a:spcPts val="375"/>
              </a:spcBef>
              <a:spcAft>
                <a:spcPts val="0"/>
              </a:spcAft>
              <a:buClr>
                <a:schemeClr val="dk1"/>
              </a:buClr>
              <a:buSzPts val="1600"/>
              <a:buChar char="•"/>
              <a:defRPr sz="1600"/>
            </a:lvl2pPr>
            <a:lvl3pPr marL="1371600" lvl="2" indent="-330200" algn="l">
              <a:lnSpc>
                <a:spcPct val="90000"/>
              </a:lnSpc>
              <a:spcBef>
                <a:spcPts val="375"/>
              </a:spcBef>
              <a:spcAft>
                <a:spcPts val="0"/>
              </a:spcAft>
              <a:buClr>
                <a:schemeClr val="dk1"/>
              </a:buClr>
              <a:buSzPts val="1600"/>
              <a:buChar char="•"/>
              <a:defRPr sz="1600"/>
            </a:lvl3pPr>
            <a:lvl4pPr marL="1828800" lvl="3" indent="-330200" algn="l">
              <a:lnSpc>
                <a:spcPct val="90000"/>
              </a:lnSpc>
              <a:spcBef>
                <a:spcPts val="375"/>
              </a:spcBef>
              <a:spcAft>
                <a:spcPts val="0"/>
              </a:spcAft>
              <a:buClr>
                <a:schemeClr val="dk1"/>
              </a:buClr>
              <a:buSzPts val="1600"/>
              <a:buChar char="•"/>
              <a:defRPr sz="1600"/>
            </a:lvl4pPr>
            <a:lvl5pPr marL="2286000" lvl="4" indent="-330200" algn="l">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2" name="Google Shape;15;p16">
            <a:extLst>
              <a:ext uri="{FF2B5EF4-FFF2-40B4-BE49-F238E27FC236}">
                <a16:creationId xmlns:a16="http://schemas.microsoft.com/office/drawing/2014/main" id="{D6B7CA12-FE1F-2746-7F5B-05BDFED037C8}"/>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9" name="Freeform 881">
            <a:extLst>
              <a:ext uri="{FF2B5EF4-FFF2-40B4-BE49-F238E27FC236}">
                <a16:creationId xmlns:a16="http://schemas.microsoft.com/office/drawing/2014/main" id="{33D62BF4-CE4A-CC32-6749-C82822B15E27}"/>
              </a:ext>
            </a:extLst>
          </p:cNvPr>
          <p:cNvSpPr>
            <a:spLocks/>
          </p:cNvSpPr>
          <p:nvPr userDrawn="1"/>
        </p:nvSpPr>
        <p:spPr bwMode="auto">
          <a:xfrm>
            <a:off x="8421714" y="4402286"/>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 name="Marcador de posición de imagen 3">
            <a:extLst>
              <a:ext uri="{FF2B5EF4-FFF2-40B4-BE49-F238E27FC236}">
                <a16:creationId xmlns:a16="http://schemas.microsoft.com/office/drawing/2014/main" id="{78163A04-F440-4CB0-883C-6D1759740DAF}"/>
              </a:ext>
            </a:extLst>
          </p:cNvPr>
          <p:cNvSpPr>
            <a:spLocks noGrp="1"/>
          </p:cNvSpPr>
          <p:nvPr>
            <p:ph type="pic" sz="quarter" idx="10"/>
          </p:nvPr>
        </p:nvSpPr>
        <p:spPr>
          <a:xfrm>
            <a:off x="5124450" y="1337435"/>
            <a:ext cx="3295650" cy="2804616"/>
          </a:xfrm>
          <a:prstGeom prst="roundRect">
            <a:avLst>
              <a:gd name="adj" fmla="val 7665"/>
            </a:avLst>
          </a:prstGeom>
        </p:spPr>
        <p:txBody>
          <a:bodyPr/>
          <a:lstStyle/>
          <a:p>
            <a:endParaRPr lang="es-ES" dirty="0"/>
          </a:p>
        </p:txBody>
      </p:sp>
      <p:grpSp>
        <p:nvGrpSpPr>
          <p:cNvPr id="578" name="Grupo 577">
            <a:extLst>
              <a:ext uri="{FF2B5EF4-FFF2-40B4-BE49-F238E27FC236}">
                <a16:creationId xmlns:a16="http://schemas.microsoft.com/office/drawing/2014/main" id="{00D8ADC7-E891-4522-BF50-4F26751CD6C8}"/>
              </a:ext>
            </a:extLst>
          </p:cNvPr>
          <p:cNvGrpSpPr/>
          <p:nvPr userDrawn="1"/>
        </p:nvGrpSpPr>
        <p:grpSpPr>
          <a:xfrm flipH="1">
            <a:off x="-132623" y="3762786"/>
            <a:ext cx="1507863" cy="1510278"/>
            <a:chOff x="39184" y="-151930"/>
            <a:chExt cx="1309806" cy="1311904"/>
          </a:xfrm>
          <a:solidFill>
            <a:schemeClr val="accent1"/>
          </a:solidFill>
        </p:grpSpPr>
        <p:sp>
          <p:nvSpPr>
            <p:cNvPr id="579" name="Oval 357">
              <a:extLst>
                <a:ext uri="{FF2B5EF4-FFF2-40B4-BE49-F238E27FC236}">
                  <a16:creationId xmlns:a16="http://schemas.microsoft.com/office/drawing/2014/main" id="{79653F58-25F7-7579-CCB7-93F993438483}"/>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0" name="Freeform 358">
              <a:extLst>
                <a:ext uri="{FF2B5EF4-FFF2-40B4-BE49-F238E27FC236}">
                  <a16:creationId xmlns:a16="http://schemas.microsoft.com/office/drawing/2014/main" id="{F925F502-36A2-7DF8-047B-C36B6CAE904D}"/>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1" name="Freeform 359">
              <a:extLst>
                <a:ext uri="{FF2B5EF4-FFF2-40B4-BE49-F238E27FC236}">
                  <a16:creationId xmlns:a16="http://schemas.microsoft.com/office/drawing/2014/main" id="{A3D07A5F-7B8C-1E31-01E7-321357EDFDE2}"/>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2" name="Freeform 360">
              <a:extLst>
                <a:ext uri="{FF2B5EF4-FFF2-40B4-BE49-F238E27FC236}">
                  <a16:creationId xmlns:a16="http://schemas.microsoft.com/office/drawing/2014/main" id="{BB2BD9EF-F417-CE5D-5F70-BD79146DFB6F}"/>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3" name="Freeform 361">
              <a:extLst>
                <a:ext uri="{FF2B5EF4-FFF2-40B4-BE49-F238E27FC236}">
                  <a16:creationId xmlns:a16="http://schemas.microsoft.com/office/drawing/2014/main" id="{439D1C34-888D-556F-AE64-F188A9DFB46E}"/>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4" name="Freeform 362">
              <a:extLst>
                <a:ext uri="{FF2B5EF4-FFF2-40B4-BE49-F238E27FC236}">
                  <a16:creationId xmlns:a16="http://schemas.microsoft.com/office/drawing/2014/main" id="{0FB9D91C-A73A-B292-5291-2525575E67C7}"/>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5" name="Freeform 363">
              <a:extLst>
                <a:ext uri="{FF2B5EF4-FFF2-40B4-BE49-F238E27FC236}">
                  <a16:creationId xmlns:a16="http://schemas.microsoft.com/office/drawing/2014/main" id="{8C2D492C-8FCF-61F3-BFB2-D95BF3308A7E}"/>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6" name="Freeform 364">
              <a:extLst>
                <a:ext uri="{FF2B5EF4-FFF2-40B4-BE49-F238E27FC236}">
                  <a16:creationId xmlns:a16="http://schemas.microsoft.com/office/drawing/2014/main" id="{2804C858-571F-7066-80C5-36312EF1A740}"/>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7" name="Freeform 365">
              <a:extLst>
                <a:ext uri="{FF2B5EF4-FFF2-40B4-BE49-F238E27FC236}">
                  <a16:creationId xmlns:a16="http://schemas.microsoft.com/office/drawing/2014/main" id="{C5A88FA7-5AE9-C482-BAA0-BBA2D2D483C6}"/>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8" name="Freeform 377">
              <a:extLst>
                <a:ext uri="{FF2B5EF4-FFF2-40B4-BE49-F238E27FC236}">
                  <a16:creationId xmlns:a16="http://schemas.microsoft.com/office/drawing/2014/main" id="{BF746621-3FC2-1AA3-4477-46F5C849EA87}"/>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9" name="Freeform 378">
              <a:extLst>
                <a:ext uri="{FF2B5EF4-FFF2-40B4-BE49-F238E27FC236}">
                  <a16:creationId xmlns:a16="http://schemas.microsoft.com/office/drawing/2014/main" id="{77B0826C-0D13-65F7-2576-47F2F0A1EBE6}"/>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0" name="Oval 379">
              <a:extLst>
                <a:ext uri="{FF2B5EF4-FFF2-40B4-BE49-F238E27FC236}">
                  <a16:creationId xmlns:a16="http://schemas.microsoft.com/office/drawing/2014/main" id="{76F2B53E-AA98-A5A3-FC31-9F201E245AF7}"/>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1" name="Oval 380">
              <a:extLst>
                <a:ext uri="{FF2B5EF4-FFF2-40B4-BE49-F238E27FC236}">
                  <a16:creationId xmlns:a16="http://schemas.microsoft.com/office/drawing/2014/main" id="{9D7CD264-F0B7-101E-C9BB-7CE280CCBB3A}"/>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2" name="Freeform 381">
              <a:extLst>
                <a:ext uri="{FF2B5EF4-FFF2-40B4-BE49-F238E27FC236}">
                  <a16:creationId xmlns:a16="http://schemas.microsoft.com/office/drawing/2014/main" id="{2E7B0038-45C4-315E-3CA3-1ABB864254D8}"/>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3" name="Freeform 382">
              <a:extLst>
                <a:ext uri="{FF2B5EF4-FFF2-40B4-BE49-F238E27FC236}">
                  <a16:creationId xmlns:a16="http://schemas.microsoft.com/office/drawing/2014/main" id="{FB88DAAC-328B-E5E6-36AD-C4F88286CB1B}"/>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4" name="Freeform 383">
              <a:extLst>
                <a:ext uri="{FF2B5EF4-FFF2-40B4-BE49-F238E27FC236}">
                  <a16:creationId xmlns:a16="http://schemas.microsoft.com/office/drawing/2014/main" id="{B6FF4721-F5DD-D643-D5EA-B7A2444AB28C}"/>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5" name="Freeform 384">
              <a:extLst>
                <a:ext uri="{FF2B5EF4-FFF2-40B4-BE49-F238E27FC236}">
                  <a16:creationId xmlns:a16="http://schemas.microsoft.com/office/drawing/2014/main" id="{FB6552C2-E8AF-A7F9-BF28-5A8317354270}"/>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6" name="Freeform 385">
              <a:extLst>
                <a:ext uri="{FF2B5EF4-FFF2-40B4-BE49-F238E27FC236}">
                  <a16:creationId xmlns:a16="http://schemas.microsoft.com/office/drawing/2014/main" id="{26D4220F-586D-96C2-7013-0162E8BA6EA2}"/>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7" name="Freeform 397">
              <a:extLst>
                <a:ext uri="{FF2B5EF4-FFF2-40B4-BE49-F238E27FC236}">
                  <a16:creationId xmlns:a16="http://schemas.microsoft.com/office/drawing/2014/main" id="{2AB60C06-B3BD-3336-B2B5-181C6A13296B}"/>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8" name="Freeform 398">
              <a:extLst>
                <a:ext uri="{FF2B5EF4-FFF2-40B4-BE49-F238E27FC236}">
                  <a16:creationId xmlns:a16="http://schemas.microsoft.com/office/drawing/2014/main" id="{023AE478-FDFF-A76D-8F8D-D6511CDEECAE}"/>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9" name="Oval 399">
              <a:extLst>
                <a:ext uri="{FF2B5EF4-FFF2-40B4-BE49-F238E27FC236}">
                  <a16:creationId xmlns:a16="http://schemas.microsoft.com/office/drawing/2014/main" id="{436CCADC-EE90-3883-C143-291045E64DC7}"/>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0" name="Oval 400">
              <a:extLst>
                <a:ext uri="{FF2B5EF4-FFF2-40B4-BE49-F238E27FC236}">
                  <a16:creationId xmlns:a16="http://schemas.microsoft.com/office/drawing/2014/main" id="{24CCB7D4-70BC-C439-2D14-087826983FEA}"/>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1" name="Freeform 401">
              <a:extLst>
                <a:ext uri="{FF2B5EF4-FFF2-40B4-BE49-F238E27FC236}">
                  <a16:creationId xmlns:a16="http://schemas.microsoft.com/office/drawing/2014/main" id="{4B7B3F07-AB41-3C8F-F88B-81FD17BC6C93}"/>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2" name="Freeform 402">
              <a:extLst>
                <a:ext uri="{FF2B5EF4-FFF2-40B4-BE49-F238E27FC236}">
                  <a16:creationId xmlns:a16="http://schemas.microsoft.com/office/drawing/2014/main" id="{75290AFC-814D-4866-5434-BD365BF51F88}"/>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3" name="Freeform 403">
              <a:extLst>
                <a:ext uri="{FF2B5EF4-FFF2-40B4-BE49-F238E27FC236}">
                  <a16:creationId xmlns:a16="http://schemas.microsoft.com/office/drawing/2014/main" id="{9AED5218-B5A1-DFA6-2F38-772370657D73}"/>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4" name="Freeform 404">
              <a:extLst>
                <a:ext uri="{FF2B5EF4-FFF2-40B4-BE49-F238E27FC236}">
                  <a16:creationId xmlns:a16="http://schemas.microsoft.com/office/drawing/2014/main" id="{4E997065-DC09-6558-53F0-2055DD01033C}"/>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5" name="Freeform 405">
              <a:extLst>
                <a:ext uri="{FF2B5EF4-FFF2-40B4-BE49-F238E27FC236}">
                  <a16:creationId xmlns:a16="http://schemas.microsoft.com/office/drawing/2014/main" id="{1FC2B492-CA3C-E997-C813-80B6D04B553C}"/>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6" name="Freeform 418">
              <a:extLst>
                <a:ext uri="{FF2B5EF4-FFF2-40B4-BE49-F238E27FC236}">
                  <a16:creationId xmlns:a16="http://schemas.microsoft.com/office/drawing/2014/main" id="{E8979222-37CF-59F8-F769-3232233A3DB6}"/>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7" name="Freeform 419">
              <a:extLst>
                <a:ext uri="{FF2B5EF4-FFF2-40B4-BE49-F238E27FC236}">
                  <a16:creationId xmlns:a16="http://schemas.microsoft.com/office/drawing/2014/main" id="{78635079-B048-AF9B-A49E-930F5F3EB399}"/>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8" name="Freeform 420">
              <a:extLst>
                <a:ext uri="{FF2B5EF4-FFF2-40B4-BE49-F238E27FC236}">
                  <a16:creationId xmlns:a16="http://schemas.microsoft.com/office/drawing/2014/main" id="{CD59F882-D4C7-3678-4DCE-12ABAC51AEF5}"/>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9" name="Freeform 421">
              <a:extLst>
                <a:ext uri="{FF2B5EF4-FFF2-40B4-BE49-F238E27FC236}">
                  <a16:creationId xmlns:a16="http://schemas.microsoft.com/office/drawing/2014/main" id="{12425F26-A64B-7D95-2485-FE8AF40F3679}"/>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0" name="Freeform 422">
              <a:extLst>
                <a:ext uri="{FF2B5EF4-FFF2-40B4-BE49-F238E27FC236}">
                  <a16:creationId xmlns:a16="http://schemas.microsoft.com/office/drawing/2014/main" id="{2E07A129-7B59-01D9-A617-91000174515A}"/>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1" name="Oval 423">
              <a:extLst>
                <a:ext uri="{FF2B5EF4-FFF2-40B4-BE49-F238E27FC236}">
                  <a16:creationId xmlns:a16="http://schemas.microsoft.com/office/drawing/2014/main" id="{FDFD7E96-392F-D3DA-F1CB-4E49D9C5B53F}"/>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2" name="Freeform 424">
              <a:extLst>
                <a:ext uri="{FF2B5EF4-FFF2-40B4-BE49-F238E27FC236}">
                  <a16:creationId xmlns:a16="http://schemas.microsoft.com/office/drawing/2014/main" id="{7C6C95A9-3F6A-AE0E-FDE7-E839CC492B3E}"/>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3" name="Freeform 425">
              <a:extLst>
                <a:ext uri="{FF2B5EF4-FFF2-40B4-BE49-F238E27FC236}">
                  <a16:creationId xmlns:a16="http://schemas.microsoft.com/office/drawing/2014/main" id="{18BD09AC-C195-E1D0-0C09-924BBB36F800}"/>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4" name="Freeform 426">
              <a:extLst>
                <a:ext uri="{FF2B5EF4-FFF2-40B4-BE49-F238E27FC236}">
                  <a16:creationId xmlns:a16="http://schemas.microsoft.com/office/drawing/2014/main" id="{099C463A-C32B-B2BA-1CAC-33E73B8E4718}"/>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5" name="Freeform 438">
              <a:extLst>
                <a:ext uri="{FF2B5EF4-FFF2-40B4-BE49-F238E27FC236}">
                  <a16:creationId xmlns:a16="http://schemas.microsoft.com/office/drawing/2014/main" id="{12A33860-5D2A-2D78-295F-8CD5345BB387}"/>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6" name="Freeform 439">
              <a:extLst>
                <a:ext uri="{FF2B5EF4-FFF2-40B4-BE49-F238E27FC236}">
                  <a16:creationId xmlns:a16="http://schemas.microsoft.com/office/drawing/2014/main" id="{B3D10206-E208-E679-035F-A556DDCDFD5F}"/>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7" name="Freeform 440">
              <a:extLst>
                <a:ext uri="{FF2B5EF4-FFF2-40B4-BE49-F238E27FC236}">
                  <a16:creationId xmlns:a16="http://schemas.microsoft.com/office/drawing/2014/main" id="{A51EBC09-168E-0130-2159-309E285DA7E3}"/>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8" name="Freeform 441">
              <a:extLst>
                <a:ext uri="{FF2B5EF4-FFF2-40B4-BE49-F238E27FC236}">
                  <a16:creationId xmlns:a16="http://schemas.microsoft.com/office/drawing/2014/main" id="{C4402B8B-29A4-BF30-611B-8133336E2966}"/>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9" name="Freeform 442">
              <a:extLst>
                <a:ext uri="{FF2B5EF4-FFF2-40B4-BE49-F238E27FC236}">
                  <a16:creationId xmlns:a16="http://schemas.microsoft.com/office/drawing/2014/main" id="{721509AE-D02C-9FEA-B587-8EBCBF09A771}"/>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0" name="Oval 443">
              <a:extLst>
                <a:ext uri="{FF2B5EF4-FFF2-40B4-BE49-F238E27FC236}">
                  <a16:creationId xmlns:a16="http://schemas.microsoft.com/office/drawing/2014/main" id="{787BC33F-D530-B0FE-C1F9-17CAF5A654DF}"/>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1" name="Oval 444">
              <a:extLst>
                <a:ext uri="{FF2B5EF4-FFF2-40B4-BE49-F238E27FC236}">
                  <a16:creationId xmlns:a16="http://schemas.microsoft.com/office/drawing/2014/main" id="{455A4D88-1EBA-304D-762B-3A0E9CB85109}"/>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2" name="Freeform 445">
              <a:extLst>
                <a:ext uri="{FF2B5EF4-FFF2-40B4-BE49-F238E27FC236}">
                  <a16:creationId xmlns:a16="http://schemas.microsoft.com/office/drawing/2014/main" id="{FD53EBBF-8A5D-54E1-35C1-F0C852447BA6}"/>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3" name="Freeform 446">
              <a:extLst>
                <a:ext uri="{FF2B5EF4-FFF2-40B4-BE49-F238E27FC236}">
                  <a16:creationId xmlns:a16="http://schemas.microsoft.com/office/drawing/2014/main" id="{F7F4936A-9B65-208E-0C9D-19DD9DA387F4}"/>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4" name="Freeform 458">
              <a:extLst>
                <a:ext uri="{FF2B5EF4-FFF2-40B4-BE49-F238E27FC236}">
                  <a16:creationId xmlns:a16="http://schemas.microsoft.com/office/drawing/2014/main" id="{36B1001A-8950-D531-5685-EDC322A91271}"/>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5" name="Freeform 459">
              <a:extLst>
                <a:ext uri="{FF2B5EF4-FFF2-40B4-BE49-F238E27FC236}">
                  <a16:creationId xmlns:a16="http://schemas.microsoft.com/office/drawing/2014/main" id="{FDB0D192-F3F2-0B2F-A58B-139DA20636E8}"/>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6" name="Freeform 460">
              <a:extLst>
                <a:ext uri="{FF2B5EF4-FFF2-40B4-BE49-F238E27FC236}">
                  <a16:creationId xmlns:a16="http://schemas.microsoft.com/office/drawing/2014/main" id="{84D317F8-6BDA-949C-ADB7-BB7ED3556C05}"/>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7" name="Freeform 461">
              <a:extLst>
                <a:ext uri="{FF2B5EF4-FFF2-40B4-BE49-F238E27FC236}">
                  <a16:creationId xmlns:a16="http://schemas.microsoft.com/office/drawing/2014/main" id="{259BDD6C-E6DB-ACF9-BD62-3A4C6750E93B}"/>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8" name="Freeform 462">
              <a:extLst>
                <a:ext uri="{FF2B5EF4-FFF2-40B4-BE49-F238E27FC236}">
                  <a16:creationId xmlns:a16="http://schemas.microsoft.com/office/drawing/2014/main" id="{689B75B9-2D80-9D74-C83D-31B73433E171}"/>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9" name="Freeform 463">
              <a:extLst>
                <a:ext uri="{FF2B5EF4-FFF2-40B4-BE49-F238E27FC236}">
                  <a16:creationId xmlns:a16="http://schemas.microsoft.com/office/drawing/2014/main" id="{4EFF6B8D-BD63-97FF-83F2-596F9C573F81}"/>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0" name="Freeform 464">
              <a:extLst>
                <a:ext uri="{FF2B5EF4-FFF2-40B4-BE49-F238E27FC236}">
                  <a16:creationId xmlns:a16="http://schemas.microsoft.com/office/drawing/2014/main" id="{9542918E-FD73-871E-3612-510D1C404D28}"/>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1" name="Freeform 465">
              <a:extLst>
                <a:ext uri="{FF2B5EF4-FFF2-40B4-BE49-F238E27FC236}">
                  <a16:creationId xmlns:a16="http://schemas.microsoft.com/office/drawing/2014/main" id="{64048E43-342C-3461-54EA-1B89FBB11BD2}"/>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2" name="Freeform 466">
              <a:extLst>
                <a:ext uri="{FF2B5EF4-FFF2-40B4-BE49-F238E27FC236}">
                  <a16:creationId xmlns:a16="http://schemas.microsoft.com/office/drawing/2014/main" id="{1630A430-F2AD-5DA9-2559-774211197CC5}"/>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3" name="Freeform 478">
              <a:extLst>
                <a:ext uri="{FF2B5EF4-FFF2-40B4-BE49-F238E27FC236}">
                  <a16:creationId xmlns:a16="http://schemas.microsoft.com/office/drawing/2014/main" id="{415F4B21-115D-438C-2D95-209C6D2CE4AD}"/>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4" name="Freeform 479">
              <a:extLst>
                <a:ext uri="{FF2B5EF4-FFF2-40B4-BE49-F238E27FC236}">
                  <a16:creationId xmlns:a16="http://schemas.microsoft.com/office/drawing/2014/main" id="{883A6B40-FF67-52EC-4734-F9AF04A3BA53}"/>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5" name="Freeform 480">
              <a:extLst>
                <a:ext uri="{FF2B5EF4-FFF2-40B4-BE49-F238E27FC236}">
                  <a16:creationId xmlns:a16="http://schemas.microsoft.com/office/drawing/2014/main" id="{1D34B30E-40A4-723C-F9B7-CE6966EFAFB1}"/>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6" name="Freeform 481">
              <a:extLst>
                <a:ext uri="{FF2B5EF4-FFF2-40B4-BE49-F238E27FC236}">
                  <a16:creationId xmlns:a16="http://schemas.microsoft.com/office/drawing/2014/main" id="{6B1C4AB8-D854-FA07-6C8E-A5A5E7786DBE}"/>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7" name="Freeform 482">
              <a:extLst>
                <a:ext uri="{FF2B5EF4-FFF2-40B4-BE49-F238E27FC236}">
                  <a16:creationId xmlns:a16="http://schemas.microsoft.com/office/drawing/2014/main" id="{03196FFB-60C8-1A61-DE5F-DA87EFB11D45}"/>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8" name="Freeform 483">
              <a:extLst>
                <a:ext uri="{FF2B5EF4-FFF2-40B4-BE49-F238E27FC236}">
                  <a16:creationId xmlns:a16="http://schemas.microsoft.com/office/drawing/2014/main" id="{4966A9E6-A74B-84DA-3AB8-430F05EA1323}"/>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9" name="Freeform 484">
              <a:extLst>
                <a:ext uri="{FF2B5EF4-FFF2-40B4-BE49-F238E27FC236}">
                  <a16:creationId xmlns:a16="http://schemas.microsoft.com/office/drawing/2014/main" id="{0D54B2A3-5E00-C2E7-04E6-391DED8C5858}"/>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0" name="Freeform 485">
              <a:extLst>
                <a:ext uri="{FF2B5EF4-FFF2-40B4-BE49-F238E27FC236}">
                  <a16:creationId xmlns:a16="http://schemas.microsoft.com/office/drawing/2014/main" id="{2F5C6050-56B9-0E99-EC56-B8EC33FE168F}"/>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1" name="Oval 486">
              <a:extLst>
                <a:ext uri="{FF2B5EF4-FFF2-40B4-BE49-F238E27FC236}">
                  <a16:creationId xmlns:a16="http://schemas.microsoft.com/office/drawing/2014/main" id="{4762E9A9-9270-BF9B-4A0B-B1707E5A8567}"/>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2" name="Oval 498">
              <a:extLst>
                <a:ext uri="{FF2B5EF4-FFF2-40B4-BE49-F238E27FC236}">
                  <a16:creationId xmlns:a16="http://schemas.microsoft.com/office/drawing/2014/main" id="{BA6C803E-54BF-A106-A560-3C99E853DB32}"/>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3" name="Oval 499">
              <a:extLst>
                <a:ext uri="{FF2B5EF4-FFF2-40B4-BE49-F238E27FC236}">
                  <a16:creationId xmlns:a16="http://schemas.microsoft.com/office/drawing/2014/main" id="{2F3D6513-6C12-8C4E-8DEC-0C8EE3E11063}"/>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4" name="Freeform 500">
              <a:extLst>
                <a:ext uri="{FF2B5EF4-FFF2-40B4-BE49-F238E27FC236}">
                  <a16:creationId xmlns:a16="http://schemas.microsoft.com/office/drawing/2014/main" id="{DDAC18A7-FEE2-F005-7D3E-035FAB86198C}"/>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5" name="Freeform 501">
              <a:extLst>
                <a:ext uri="{FF2B5EF4-FFF2-40B4-BE49-F238E27FC236}">
                  <a16:creationId xmlns:a16="http://schemas.microsoft.com/office/drawing/2014/main" id="{58EAA11F-2531-E7E9-4665-4C5A59599774}"/>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6" name="Freeform 502">
              <a:extLst>
                <a:ext uri="{FF2B5EF4-FFF2-40B4-BE49-F238E27FC236}">
                  <a16:creationId xmlns:a16="http://schemas.microsoft.com/office/drawing/2014/main" id="{F72F5351-9B83-E8B2-DCF6-6CA67DE53A27}"/>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7" name="Freeform 503">
              <a:extLst>
                <a:ext uri="{FF2B5EF4-FFF2-40B4-BE49-F238E27FC236}">
                  <a16:creationId xmlns:a16="http://schemas.microsoft.com/office/drawing/2014/main" id="{BC2763A8-5AEA-4542-1A73-4CA69D18294C}"/>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8" name="Freeform 504">
              <a:extLst>
                <a:ext uri="{FF2B5EF4-FFF2-40B4-BE49-F238E27FC236}">
                  <a16:creationId xmlns:a16="http://schemas.microsoft.com/office/drawing/2014/main" id="{168BA17E-4672-6558-F49E-674AD76555FD}"/>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9" name="Freeform 505">
              <a:extLst>
                <a:ext uri="{FF2B5EF4-FFF2-40B4-BE49-F238E27FC236}">
                  <a16:creationId xmlns:a16="http://schemas.microsoft.com/office/drawing/2014/main" id="{9DF9D880-AFCA-CF0A-8055-75E45A971DCE}"/>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0" name="Freeform 506">
              <a:extLst>
                <a:ext uri="{FF2B5EF4-FFF2-40B4-BE49-F238E27FC236}">
                  <a16:creationId xmlns:a16="http://schemas.microsoft.com/office/drawing/2014/main" id="{6F6EC4A8-65A1-FBE8-2C12-6A3DD3F580F2}"/>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1" name="Oval 518">
              <a:extLst>
                <a:ext uri="{FF2B5EF4-FFF2-40B4-BE49-F238E27FC236}">
                  <a16:creationId xmlns:a16="http://schemas.microsoft.com/office/drawing/2014/main" id="{66E58AEA-5BE1-DF37-5DA5-8275BB6D41BE}"/>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2" name="Freeform 519">
              <a:extLst>
                <a:ext uri="{FF2B5EF4-FFF2-40B4-BE49-F238E27FC236}">
                  <a16:creationId xmlns:a16="http://schemas.microsoft.com/office/drawing/2014/main" id="{AEAAECA5-BC97-E8CA-023C-A850BB089519}"/>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3" name="Freeform 520">
              <a:extLst>
                <a:ext uri="{FF2B5EF4-FFF2-40B4-BE49-F238E27FC236}">
                  <a16:creationId xmlns:a16="http://schemas.microsoft.com/office/drawing/2014/main" id="{0722834B-486C-7822-5015-AEBCE7018A0D}"/>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4" name="Freeform 521">
              <a:extLst>
                <a:ext uri="{FF2B5EF4-FFF2-40B4-BE49-F238E27FC236}">
                  <a16:creationId xmlns:a16="http://schemas.microsoft.com/office/drawing/2014/main" id="{CC256974-C51E-3E08-B54B-4A40CC6D17D2}"/>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5" name="Freeform 522">
              <a:extLst>
                <a:ext uri="{FF2B5EF4-FFF2-40B4-BE49-F238E27FC236}">
                  <a16:creationId xmlns:a16="http://schemas.microsoft.com/office/drawing/2014/main" id="{98C17D6B-814F-B76F-51EE-BCAA8775BCB0}"/>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6" name="Freeform 523">
              <a:extLst>
                <a:ext uri="{FF2B5EF4-FFF2-40B4-BE49-F238E27FC236}">
                  <a16:creationId xmlns:a16="http://schemas.microsoft.com/office/drawing/2014/main" id="{7D0BA41D-45DC-1F42-89C5-3B770D125D82}"/>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7" name="Freeform 524">
              <a:extLst>
                <a:ext uri="{FF2B5EF4-FFF2-40B4-BE49-F238E27FC236}">
                  <a16:creationId xmlns:a16="http://schemas.microsoft.com/office/drawing/2014/main" id="{3B5C7677-95E0-27C4-14F6-65C047361DC2}"/>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8" name="Freeform 525">
              <a:extLst>
                <a:ext uri="{FF2B5EF4-FFF2-40B4-BE49-F238E27FC236}">
                  <a16:creationId xmlns:a16="http://schemas.microsoft.com/office/drawing/2014/main" id="{B276CAAA-4345-FDA6-EFB0-CFE2ED412ABF}"/>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9" name="Freeform 526">
              <a:extLst>
                <a:ext uri="{FF2B5EF4-FFF2-40B4-BE49-F238E27FC236}">
                  <a16:creationId xmlns:a16="http://schemas.microsoft.com/office/drawing/2014/main" id="{51A0ED6F-695B-B659-46A4-BD0E65972D25}"/>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0" name="Freeform 538">
              <a:extLst>
                <a:ext uri="{FF2B5EF4-FFF2-40B4-BE49-F238E27FC236}">
                  <a16:creationId xmlns:a16="http://schemas.microsoft.com/office/drawing/2014/main" id="{DF37DF1B-B926-D842-E49B-26A15143D4CE}"/>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1" name="Freeform 539">
              <a:extLst>
                <a:ext uri="{FF2B5EF4-FFF2-40B4-BE49-F238E27FC236}">
                  <a16:creationId xmlns:a16="http://schemas.microsoft.com/office/drawing/2014/main" id="{BC7266E5-3CB7-4BB6-4565-162D4AD232EA}"/>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2" name="Oval 540">
              <a:extLst>
                <a:ext uri="{FF2B5EF4-FFF2-40B4-BE49-F238E27FC236}">
                  <a16:creationId xmlns:a16="http://schemas.microsoft.com/office/drawing/2014/main" id="{1A67E7FE-160E-B7CD-F6F0-3F7631F13F37}"/>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3" name="Oval 541">
              <a:extLst>
                <a:ext uri="{FF2B5EF4-FFF2-40B4-BE49-F238E27FC236}">
                  <a16:creationId xmlns:a16="http://schemas.microsoft.com/office/drawing/2014/main" id="{8723EBED-0FF9-E79E-9168-800AAFF3E889}"/>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4" name="Freeform 542">
              <a:extLst>
                <a:ext uri="{FF2B5EF4-FFF2-40B4-BE49-F238E27FC236}">
                  <a16:creationId xmlns:a16="http://schemas.microsoft.com/office/drawing/2014/main" id="{27A3E18D-0AF0-342B-2F7F-8D95ECEC4CA3}"/>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5" name="Freeform 543">
              <a:extLst>
                <a:ext uri="{FF2B5EF4-FFF2-40B4-BE49-F238E27FC236}">
                  <a16:creationId xmlns:a16="http://schemas.microsoft.com/office/drawing/2014/main" id="{79934ACD-B4DA-3C00-3834-933BB422C5C2}"/>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6" name="Freeform 544">
              <a:extLst>
                <a:ext uri="{FF2B5EF4-FFF2-40B4-BE49-F238E27FC236}">
                  <a16:creationId xmlns:a16="http://schemas.microsoft.com/office/drawing/2014/main" id="{A8C91725-39EC-5D78-3C72-20E4E10A58BC}"/>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7" name="Freeform 545">
              <a:extLst>
                <a:ext uri="{FF2B5EF4-FFF2-40B4-BE49-F238E27FC236}">
                  <a16:creationId xmlns:a16="http://schemas.microsoft.com/office/drawing/2014/main" id="{FD04B0CB-215B-C65B-2502-11D5D6775448}"/>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8" name="Freeform 546">
              <a:extLst>
                <a:ext uri="{FF2B5EF4-FFF2-40B4-BE49-F238E27FC236}">
                  <a16:creationId xmlns:a16="http://schemas.microsoft.com/office/drawing/2014/main" id="{E1C29662-3F74-7225-CDD2-C8E411A0BE0B}"/>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9" name="Freeform 558">
              <a:extLst>
                <a:ext uri="{FF2B5EF4-FFF2-40B4-BE49-F238E27FC236}">
                  <a16:creationId xmlns:a16="http://schemas.microsoft.com/office/drawing/2014/main" id="{7FC3C914-B401-BB3E-1493-C76EFF58C64D}"/>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0" name="Freeform 559">
              <a:extLst>
                <a:ext uri="{FF2B5EF4-FFF2-40B4-BE49-F238E27FC236}">
                  <a16:creationId xmlns:a16="http://schemas.microsoft.com/office/drawing/2014/main" id="{17A568BE-3F09-9398-AB6C-13139C7A2DCD}"/>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1" name="Oval 560">
              <a:extLst>
                <a:ext uri="{FF2B5EF4-FFF2-40B4-BE49-F238E27FC236}">
                  <a16:creationId xmlns:a16="http://schemas.microsoft.com/office/drawing/2014/main" id="{FF1480DA-C366-F8C4-C5DF-F0747EA0DD30}"/>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2" name="Oval 561">
              <a:extLst>
                <a:ext uri="{FF2B5EF4-FFF2-40B4-BE49-F238E27FC236}">
                  <a16:creationId xmlns:a16="http://schemas.microsoft.com/office/drawing/2014/main" id="{1D8402A5-90E4-1BF4-1342-944D4EE4B0C4}"/>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3" name="Freeform 562">
              <a:extLst>
                <a:ext uri="{FF2B5EF4-FFF2-40B4-BE49-F238E27FC236}">
                  <a16:creationId xmlns:a16="http://schemas.microsoft.com/office/drawing/2014/main" id="{815D2393-8386-581E-EBBD-13995ACF7F66}"/>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4" name="Freeform 563">
              <a:extLst>
                <a:ext uri="{FF2B5EF4-FFF2-40B4-BE49-F238E27FC236}">
                  <a16:creationId xmlns:a16="http://schemas.microsoft.com/office/drawing/2014/main" id="{42696A4D-C98B-F9E9-AD0A-222BD5977ACA}"/>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5" name="Freeform 564">
              <a:extLst>
                <a:ext uri="{FF2B5EF4-FFF2-40B4-BE49-F238E27FC236}">
                  <a16:creationId xmlns:a16="http://schemas.microsoft.com/office/drawing/2014/main" id="{953675CF-0E79-5DF3-8387-D93BB1D61A8E}"/>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6" name="Freeform 565">
              <a:extLst>
                <a:ext uri="{FF2B5EF4-FFF2-40B4-BE49-F238E27FC236}">
                  <a16:creationId xmlns:a16="http://schemas.microsoft.com/office/drawing/2014/main" id="{691C7A8F-DC56-7288-4D5E-FC7AEF875629}"/>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7" name="Freeform 566">
              <a:extLst>
                <a:ext uri="{FF2B5EF4-FFF2-40B4-BE49-F238E27FC236}">
                  <a16:creationId xmlns:a16="http://schemas.microsoft.com/office/drawing/2014/main" id="{64A4BB3A-242D-3C10-82F1-9CF256BC31F5}"/>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8" name="Freeform 578">
              <a:extLst>
                <a:ext uri="{FF2B5EF4-FFF2-40B4-BE49-F238E27FC236}">
                  <a16:creationId xmlns:a16="http://schemas.microsoft.com/office/drawing/2014/main" id="{D4E112E4-F7D8-5AF2-0C88-6374587E2C4E}"/>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9" name="Freeform 579">
              <a:extLst>
                <a:ext uri="{FF2B5EF4-FFF2-40B4-BE49-F238E27FC236}">
                  <a16:creationId xmlns:a16="http://schemas.microsoft.com/office/drawing/2014/main" id="{27D13CB9-5E06-E789-AA9B-0F7EEE6857C8}"/>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0" name="Freeform 580">
              <a:extLst>
                <a:ext uri="{FF2B5EF4-FFF2-40B4-BE49-F238E27FC236}">
                  <a16:creationId xmlns:a16="http://schemas.microsoft.com/office/drawing/2014/main" id="{16F91511-7B41-2AA0-A26D-1E78F98FFFE2}"/>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1" name="Freeform 581">
              <a:extLst>
                <a:ext uri="{FF2B5EF4-FFF2-40B4-BE49-F238E27FC236}">
                  <a16:creationId xmlns:a16="http://schemas.microsoft.com/office/drawing/2014/main" id="{46D9FB95-3B72-223D-663B-A66BC643966C}"/>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2" name="Freeform 582">
              <a:extLst>
                <a:ext uri="{FF2B5EF4-FFF2-40B4-BE49-F238E27FC236}">
                  <a16:creationId xmlns:a16="http://schemas.microsoft.com/office/drawing/2014/main" id="{47C7F0C8-69A1-4A1C-3110-032BFBB939C0}"/>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3" name="Oval 583">
              <a:extLst>
                <a:ext uri="{FF2B5EF4-FFF2-40B4-BE49-F238E27FC236}">
                  <a16:creationId xmlns:a16="http://schemas.microsoft.com/office/drawing/2014/main" id="{7C56413F-847D-A66A-06FD-61BAE4C5607C}"/>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4" name="Freeform 584">
              <a:extLst>
                <a:ext uri="{FF2B5EF4-FFF2-40B4-BE49-F238E27FC236}">
                  <a16:creationId xmlns:a16="http://schemas.microsoft.com/office/drawing/2014/main" id="{71E6FB58-42FD-C39F-0618-1CF54836DF69}"/>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5" name="Freeform 585">
              <a:extLst>
                <a:ext uri="{FF2B5EF4-FFF2-40B4-BE49-F238E27FC236}">
                  <a16:creationId xmlns:a16="http://schemas.microsoft.com/office/drawing/2014/main" id="{60072C04-BF23-C23D-13F3-B4D130F1BAD2}"/>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6" name="Freeform 586">
              <a:extLst>
                <a:ext uri="{FF2B5EF4-FFF2-40B4-BE49-F238E27FC236}">
                  <a16:creationId xmlns:a16="http://schemas.microsoft.com/office/drawing/2014/main" id="{C4E819E7-FB19-73D6-700F-69152A931DA0}"/>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7" name="Freeform 598">
              <a:extLst>
                <a:ext uri="{FF2B5EF4-FFF2-40B4-BE49-F238E27FC236}">
                  <a16:creationId xmlns:a16="http://schemas.microsoft.com/office/drawing/2014/main" id="{846B525B-1190-DD2E-C4DD-75F3AA7C6107}"/>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8" name="Freeform 599">
              <a:extLst>
                <a:ext uri="{FF2B5EF4-FFF2-40B4-BE49-F238E27FC236}">
                  <a16:creationId xmlns:a16="http://schemas.microsoft.com/office/drawing/2014/main" id="{D74CD22D-F495-5579-DA78-14E3BECFFA1D}"/>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9" name="Freeform 600">
              <a:extLst>
                <a:ext uri="{FF2B5EF4-FFF2-40B4-BE49-F238E27FC236}">
                  <a16:creationId xmlns:a16="http://schemas.microsoft.com/office/drawing/2014/main" id="{F469D46C-D189-9C7C-0E5C-8149279604A5}"/>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0" name="Freeform 601">
              <a:extLst>
                <a:ext uri="{FF2B5EF4-FFF2-40B4-BE49-F238E27FC236}">
                  <a16:creationId xmlns:a16="http://schemas.microsoft.com/office/drawing/2014/main" id="{0414734B-B99A-AC6C-A2BD-FAF9864251D8}"/>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1" name="Freeform 602">
              <a:extLst>
                <a:ext uri="{FF2B5EF4-FFF2-40B4-BE49-F238E27FC236}">
                  <a16:creationId xmlns:a16="http://schemas.microsoft.com/office/drawing/2014/main" id="{DDD60A29-A8BC-3196-E111-CA33F43D0074}"/>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2" name="Oval 603">
              <a:extLst>
                <a:ext uri="{FF2B5EF4-FFF2-40B4-BE49-F238E27FC236}">
                  <a16:creationId xmlns:a16="http://schemas.microsoft.com/office/drawing/2014/main" id="{EDF7134F-5EE7-F384-36C9-A6470E43F051}"/>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3" name="Oval 604">
              <a:extLst>
                <a:ext uri="{FF2B5EF4-FFF2-40B4-BE49-F238E27FC236}">
                  <a16:creationId xmlns:a16="http://schemas.microsoft.com/office/drawing/2014/main" id="{FA1FEBCE-3CAC-1B79-58B9-92F5D4261900}"/>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4" name="Freeform 605">
              <a:extLst>
                <a:ext uri="{FF2B5EF4-FFF2-40B4-BE49-F238E27FC236}">
                  <a16:creationId xmlns:a16="http://schemas.microsoft.com/office/drawing/2014/main" id="{038AB99D-57B1-D3B3-34A2-99C00834D0F8}"/>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5" name="Freeform 606">
              <a:extLst>
                <a:ext uri="{FF2B5EF4-FFF2-40B4-BE49-F238E27FC236}">
                  <a16:creationId xmlns:a16="http://schemas.microsoft.com/office/drawing/2014/main" id="{5292A1F7-7602-8DE3-0709-7ED62DC180B6}"/>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29"/>
                                        </p:tgtEl>
                                        <p:attrNameLst>
                                          <p:attrName>style.visibility</p:attrName>
                                        </p:attrNameLst>
                                      </p:cBhvr>
                                      <p:to>
                                        <p:strVal val="visible"/>
                                      </p:to>
                                    </p:set>
                                    <p:anim calcmode="lin" valueType="num">
                                      <p:cBhvr additive="base">
                                        <p:cTn id="7" dur="500" fill="hold"/>
                                        <p:tgtEl>
                                          <p:spTgt spid="529"/>
                                        </p:tgtEl>
                                        <p:attrNameLst>
                                          <p:attrName>ppt_x</p:attrName>
                                        </p:attrNameLst>
                                      </p:cBhvr>
                                      <p:tavLst>
                                        <p:tav tm="0">
                                          <p:val>
                                            <p:strVal val="1+#ppt_w/2"/>
                                          </p:val>
                                        </p:tav>
                                        <p:tav tm="100000">
                                          <p:val>
                                            <p:strVal val="#ppt_x"/>
                                          </p:val>
                                        </p:tav>
                                      </p:tavLst>
                                    </p:anim>
                                    <p:anim calcmode="lin" valueType="num">
                                      <p:cBhvr additive="base">
                                        <p:cTn id="8" dur="500" fill="hold"/>
                                        <p:tgtEl>
                                          <p:spTgt spid="5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8"/>
                                        </p:tgtEl>
                                        <p:attrNameLst>
                                          <p:attrName>style.visibility</p:attrName>
                                        </p:attrNameLst>
                                      </p:cBhvr>
                                      <p:to>
                                        <p:strVal val="visible"/>
                                      </p:to>
                                    </p:set>
                                    <p:anim calcmode="lin" valueType="num">
                                      <p:cBhvr additive="base">
                                        <p:cTn id="11" dur="500" fill="hold"/>
                                        <p:tgtEl>
                                          <p:spTgt spid="578"/>
                                        </p:tgtEl>
                                        <p:attrNameLst>
                                          <p:attrName>ppt_x</p:attrName>
                                        </p:attrNameLst>
                                      </p:cBhvr>
                                      <p:tavLst>
                                        <p:tav tm="0">
                                          <p:val>
                                            <p:strVal val="0-#ppt_w/2"/>
                                          </p:val>
                                        </p:tav>
                                        <p:tav tm="100000">
                                          <p:val>
                                            <p:strVal val="#ppt_x"/>
                                          </p:val>
                                        </p:tav>
                                      </p:tavLst>
                                    </p:anim>
                                    <p:anim calcmode="lin" valueType="num">
                                      <p:cBhvr additive="base">
                                        <p:cTn id="12" dur="500" fill="hold"/>
                                        <p:tgtEl>
                                          <p:spTgt spid="5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 grpId="0" animBg="1"/>
      <p:bldP spid="529" grpId="1"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userDrawn="1">
  <p:cSld name="Title and two columns">
    <p:spTree>
      <p:nvGrpSpPr>
        <p:cNvPr id="1" name="Shape 41"/>
        <p:cNvGrpSpPr/>
        <p:nvPr/>
      </p:nvGrpSpPr>
      <p:grpSpPr>
        <a:xfrm>
          <a:off x="0" y="0"/>
          <a:ext cx="0" cy="0"/>
          <a:chOff x="0" y="0"/>
          <a:chExt cx="0" cy="0"/>
        </a:xfrm>
      </p:grpSpPr>
      <p:sp>
        <p:nvSpPr>
          <p:cNvPr id="42" name="Google Shape;42;p20"/>
          <p:cNvSpPr txBox="1">
            <a:spLocks noGrp="1"/>
          </p:cNvSpPr>
          <p:nvPr>
            <p:ph type="body" idx="1"/>
          </p:nvPr>
        </p:nvSpPr>
        <p:spPr>
          <a:xfrm>
            <a:off x="1511030" y="3006348"/>
            <a:ext cx="2464340" cy="897687"/>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ctr">
              <a:lnSpc>
                <a:spcPct val="90000"/>
              </a:lnSpc>
              <a:spcBef>
                <a:spcPts val="375"/>
              </a:spcBef>
              <a:spcAft>
                <a:spcPts val="0"/>
              </a:spcAft>
              <a:buClr>
                <a:schemeClr val="dk1"/>
              </a:buClr>
              <a:buSzPts val="1600"/>
              <a:buChar char="•"/>
              <a:defRPr sz="1600"/>
            </a:lvl2pPr>
            <a:lvl3pPr marL="1371600" lvl="2" indent="-330200" algn="ctr">
              <a:lnSpc>
                <a:spcPct val="90000"/>
              </a:lnSpc>
              <a:spcBef>
                <a:spcPts val="375"/>
              </a:spcBef>
              <a:spcAft>
                <a:spcPts val="0"/>
              </a:spcAft>
              <a:buClr>
                <a:schemeClr val="dk1"/>
              </a:buClr>
              <a:buSzPts val="1600"/>
              <a:buChar char="•"/>
              <a:defRPr sz="1600"/>
            </a:lvl3pPr>
            <a:lvl4pPr marL="1828800" lvl="3" indent="-330200" algn="ctr">
              <a:lnSpc>
                <a:spcPct val="90000"/>
              </a:lnSpc>
              <a:spcBef>
                <a:spcPts val="375"/>
              </a:spcBef>
              <a:spcAft>
                <a:spcPts val="0"/>
              </a:spcAft>
              <a:buClr>
                <a:schemeClr val="dk1"/>
              </a:buClr>
              <a:buSzPts val="1600"/>
              <a:buChar char="•"/>
              <a:defRPr sz="1600"/>
            </a:lvl4pPr>
            <a:lvl5pPr marL="2286000" lvl="4" indent="-330200" algn="ctr">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43" name="Google Shape;43;p20"/>
          <p:cNvSpPr txBox="1">
            <a:spLocks noGrp="1"/>
          </p:cNvSpPr>
          <p:nvPr>
            <p:ph type="body" idx="2"/>
          </p:nvPr>
        </p:nvSpPr>
        <p:spPr>
          <a:xfrm>
            <a:off x="5168632" y="3006348"/>
            <a:ext cx="2464338" cy="897687"/>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ctr">
              <a:lnSpc>
                <a:spcPct val="90000"/>
              </a:lnSpc>
              <a:spcBef>
                <a:spcPts val="375"/>
              </a:spcBef>
              <a:spcAft>
                <a:spcPts val="0"/>
              </a:spcAft>
              <a:buClr>
                <a:schemeClr val="dk1"/>
              </a:buClr>
              <a:buSzPts val="1600"/>
              <a:buChar char="•"/>
              <a:defRPr sz="1600"/>
            </a:lvl2pPr>
            <a:lvl3pPr marL="1371600" lvl="2" indent="-330200" algn="ctr">
              <a:lnSpc>
                <a:spcPct val="90000"/>
              </a:lnSpc>
              <a:spcBef>
                <a:spcPts val="375"/>
              </a:spcBef>
              <a:spcAft>
                <a:spcPts val="0"/>
              </a:spcAft>
              <a:buClr>
                <a:schemeClr val="dk1"/>
              </a:buClr>
              <a:buSzPts val="1600"/>
              <a:buChar char="•"/>
              <a:defRPr sz="1600"/>
            </a:lvl3pPr>
            <a:lvl4pPr marL="1828800" lvl="3" indent="-330200" algn="ctr">
              <a:lnSpc>
                <a:spcPct val="90000"/>
              </a:lnSpc>
              <a:spcBef>
                <a:spcPts val="375"/>
              </a:spcBef>
              <a:spcAft>
                <a:spcPts val="0"/>
              </a:spcAft>
              <a:buClr>
                <a:schemeClr val="dk1"/>
              </a:buClr>
              <a:buSzPts val="1600"/>
              <a:buChar char="•"/>
              <a:defRPr sz="1600"/>
            </a:lvl4pPr>
            <a:lvl5pPr marL="2286000" lvl="4" indent="-330200" algn="ctr">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45" name="Google Shape;45;p20"/>
          <p:cNvSpPr txBox="1">
            <a:spLocks noGrp="1"/>
          </p:cNvSpPr>
          <p:nvPr>
            <p:ph type="body" idx="3"/>
          </p:nvPr>
        </p:nvSpPr>
        <p:spPr>
          <a:xfrm>
            <a:off x="1511030" y="2581073"/>
            <a:ext cx="2464340" cy="450231"/>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46" name="Google Shape;46;p20"/>
          <p:cNvSpPr txBox="1">
            <a:spLocks noGrp="1"/>
          </p:cNvSpPr>
          <p:nvPr>
            <p:ph type="body" idx="4"/>
          </p:nvPr>
        </p:nvSpPr>
        <p:spPr>
          <a:xfrm>
            <a:off x="5168632" y="2581073"/>
            <a:ext cx="2464338" cy="450231"/>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 name="Google Shape;15;p16">
            <a:extLst>
              <a:ext uri="{FF2B5EF4-FFF2-40B4-BE49-F238E27FC236}">
                <a16:creationId xmlns:a16="http://schemas.microsoft.com/office/drawing/2014/main" id="{BA103533-DD08-19B9-786D-079AA5998B12}"/>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grpSp>
        <p:nvGrpSpPr>
          <p:cNvPr id="3" name="Group 895">
            <a:extLst>
              <a:ext uri="{FF2B5EF4-FFF2-40B4-BE49-F238E27FC236}">
                <a16:creationId xmlns:a16="http://schemas.microsoft.com/office/drawing/2014/main" id="{2522249B-51E6-3131-F40B-E462FE49CE1D}"/>
              </a:ext>
            </a:extLst>
          </p:cNvPr>
          <p:cNvGrpSpPr/>
          <p:nvPr userDrawn="1"/>
        </p:nvGrpSpPr>
        <p:grpSpPr>
          <a:xfrm>
            <a:off x="-15880" y="3526526"/>
            <a:ext cx="2300556" cy="2575530"/>
            <a:chOff x="3238240" y="323850"/>
            <a:chExt cx="1739901" cy="1947863"/>
          </a:xfrm>
        </p:grpSpPr>
        <p:sp>
          <p:nvSpPr>
            <p:cNvPr id="4" name="Freeform 352">
              <a:extLst>
                <a:ext uri="{FF2B5EF4-FFF2-40B4-BE49-F238E27FC236}">
                  <a16:creationId xmlns:a16="http://schemas.microsoft.com/office/drawing/2014/main" id="{2B0E972C-DD8E-14DD-8B04-053CBAEDC141}"/>
                </a:ext>
              </a:extLst>
            </p:cNvPr>
            <p:cNvSpPr>
              <a:spLocks/>
            </p:cNvSpPr>
            <p:nvPr/>
          </p:nvSpPr>
          <p:spPr bwMode="auto">
            <a:xfrm>
              <a:off x="3238240" y="323850"/>
              <a:ext cx="1654175" cy="1947863"/>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 name="Freeform 353">
              <a:extLst>
                <a:ext uri="{FF2B5EF4-FFF2-40B4-BE49-F238E27FC236}">
                  <a16:creationId xmlns:a16="http://schemas.microsoft.com/office/drawing/2014/main" id="{D9AE9480-FBD0-7154-DBA8-46A14E2DAB0F}"/>
                </a:ext>
              </a:extLst>
            </p:cNvPr>
            <p:cNvSpPr>
              <a:spLocks/>
            </p:cNvSpPr>
            <p:nvPr/>
          </p:nvSpPr>
          <p:spPr bwMode="auto">
            <a:xfrm>
              <a:off x="4036753" y="947738"/>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 name="Freeform 354">
              <a:extLst>
                <a:ext uri="{FF2B5EF4-FFF2-40B4-BE49-F238E27FC236}">
                  <a16:creationId xmlns:a16="http://schemas.microsoft.com/office/drawing/2014/main" id="{AA0ED537-B92C-D3E8-369C-8952D0E6EEA5}"/>
                </a:ext>
              </a:extLst>
            </p:cNvPr>
            <p:cNvSpPr>
              <a:spLocks/>
            </p:cNvSpPr>
            <p:nvPr/>
          </p:nvSpPr>
          <p:spPr bwMode="auto">
            <a:xfrm>
              <a:off x="3724015" y="1260475"/>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 name="Freeform 355">
              <a:extLst>
                <a:ext uri="{FF2B5EF4-FFF2-40B4-BE49-F238E27FC236}">
                  <a16:creationId xmlns:a16="http://schemas.microsoft.com/office/drawing/2014/main" id="{FC92FA4D-7ADD-E079-F49C-B2FDA9ADBF84}"/>
                </a:ext>
              </a:extLst>
            </p:cNvPr>
            <p:cNvSpPr>
              <a:spLocks/>
            </p:cNvSpPr>
            <p:nvPr/>
          </p:nvSpPr>
          <p:spPr bwMode="auto">
            <a:xfrm>
              <a:off x="4109778" y="1271588"/>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 name="Freeform 356">
              <a:extLst>
                <a:ext uri="{FF2B5EF4-FFF2-40B4-BE49-F238E27FC236}">
                  <a16:creationId xmlns:a16="http://schemas.microsoft.com/office/drawing/2014/main" id="{690D51D2-7BB1-C6B8-8384-16C76C5B0428}"/>
                </a:ext>
              </a:extLst>
            </p:cNvPr>
            <p:cNvSpPr>
              <a:spLocks/>
            </p:cNvSpPr>
            <p:nvPr/>
          </p:nvSpPr>
          <p:spPr bwMode="auto">
            <a:xfrm>
              <a:off x="4192328" y="1189038"/>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userDrawn="1">
  <p:cSld name="Title and three columns">
    <p:spTree>
      <p:nvGrpSpPr>
        <p:cNvPr id="1" name="Shape 47"/>
        <p:cNvGrpSpPr/>
        <p:nvPr/>
      </p:nvGrpSpPr>
      <p:grpSpPr>
        <a:xfrm>
          <a:off x="0" y="0"/>
          <a:ext cx="0" cy="0"/>
          <a:chOff x="0" y="0"/>
          <a:chExt cx="0" cy="0"/>
        </a:xfrm>
      </p:grpSpPr>
      <p:sp>
        <p:nvSpPr>
          <p:cNvPr id="49" name="Google Shape;49;p21"/>
          <p:cNvSpPr txBox="1">
            <a:spLocks noGrp="1"/>
          </p:cNvSpPr>
          <p:nvPr>
            <p:ph type="body" idx="1"/>
          </p:nvPr>
        </p:nvSpPr>
        <p:spPr>
          <a:xfrm>
            <a:off x="817925" y="3073338"/>
            <a:ext cx="2279176" cy="839370"/>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ctr">
              <a:lnSpc>
                <a:spcPct val="90000"/>
              </a:lnSpc>
              <a:spcBef>
                <a:spcPts val="375"/>
              </a:spcBef>
              <a:spcAft>
                <a:spcPts val="0"/>
              </a:spcAft>
              <a:buClr>
                <a:schemeClr val="dk1"/>
              </a:buClr>
              <a:buSzPts val="1600"/>
              <a:buChar char="•"/>
              <a:defRPr sz="1600"/>
            </a:lvl2pPr>
            <a:lvl3pPr marL="1371600" lvl="2" indent="-330200" algn="ctr">
              <a:lnSpc>
                <a:spcPct val="90000"/>
              </a:lnSpc>
              <a:spcBef>
                <a:spcPts val="375"/>
              </a:spcBef>
              <a:spcAft>
                <a:spcPts val="0"/>
              </a:spcAft>
              <a:buClr>
                <a:schemeClr val="dk1"/>
              </a:buClr>
              <a:buSzPts val="1600"/>
              <a:buChar char="•"/>
              <a:defRPr sz="1600"/>
            </a:lvl3pPr>
            <a:lvl4pPr marL="1828800" lvl="3" indent="-330200" algn="ctr">
              <a:lnSpc>
                <a:spcPct val="90000"/>
              </a:lnSpc>
              <a:spcBef>
                <a:spcPts val="375"/>
              </a:spcBef>
              <a:spcAft>
                <a:spcPts val="0"/>
              </a:spcAft>
              <a:buClr>
                <a:schemeClr val="dk1"/>
              </a:buClr>
              <a:buSzPts val="1600"/>
              <a:buChar char="•"/>
              <a:defRPr sz="1600"/>
            </a:lvl4pPr>
            <a:lvl5pPr marL="2286000" lvl="4" indent="-330200" algn="ctr">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50" name="Google Shape;50;p21"/>
          <p:cNvSpPr txBox="1">
            <a:spLocks noGrp="1"/>
          </p:cNvSpPr>
          <p:nvPr>
            <p:ph type="body" idx="2"/>
          </p:nvPr>
        </p:nvSpPr>
        <p:spPr>
          <a:xfrm>
            <a:off x="3432412" y="3073338"/>
            <a:ext cx="2279176" cy="839370"/>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ctr">
              <a:lnSpc>
                <a:spcPct val="90000"/>
              </a:lnSpc>
              <a:spcBef>
                <a:spcPts val="375"/>
              </a:spcBef>
              <a:spcAft>
                <a:spcPts val="0"/>
              </a:spcAft>
              <a:buClr>
                <a:schemeClr val="dk1"/>
              </a:buClr>
              <a:buSzPts val="1600"/>
              <a:buChar char="•"/>
              <a:defRPr sz="1600"/>
            </a:lvl2pPr>
            <a:lvl3pPr marL="1371600" lvl="2" indent="-330200" algn="ctr">
              <a:lnSpc>
                <a:spcPct val="90000"/>
              </a:lnSpc>
              <a:spcBef>
                <a:spcPts val="375"/>
              </a:spcBef>
              <a:spcAft>
                <a:spcPts val="0"/>
              </a:spcAft>
              <a:buClr>
                <a:schemeClr val="dk1"/>
              </a:buClr>
              <a:buSzPts val="1600"/>
              <a:buChar char="•"/>
              <a:defRPr sz="1600"/>
            </a:lvl3pPr>
            <a:lvl4pPr marL="1828800" lvl="3" indent="-330200" algn="ctr">
              <a:lnSpc>
                <a:spcPct val="90000"/>
              </a:lnSpc>
              <a:spcBef>
                <a:spcPts val="375"/>
              </a:spcBef>
              <a:spcAft>
                <a:spcPts val="0"/>
              </a:spcAft>
              <a:buClr>
                <a:schemeClr val="dk1"/>
              </a:buClr>
              <a:buSzPts val="1600"/>
              <a:buChar char="•"/>
              <a:defRPr sz="1600"/>
            </a:lvl4pPr>
            <a:lvl5pPr marL="2286000" lvl="4" indent="-330200" algn="ctr">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51" name="Google Shape;51;p21"/>
          <p:cNvSpPr txBox="1">
            <a:spLocks noGrp="1"/>
          </p:cNvSpPr>
          <p:nvPr>
            <p:ph type="body" idx="3"/>
          </p:nvPr>
        </p:nvSpPr>
        <p:spPr>
          <a:xfrm>
            <a:off x="817926" y="2709438"/>
            <a:ext cx="2279176"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52" name="Google Shape;52;p21"/>
          <p:cNvSpPr txBox="1">
            <a:spLocks noGrp="1"/>
          </p:cNvSpPr>
          <p:nvPr>
            <p:ph type="body" idx="4"/>
          </p:nvPr>
        </p:nvSpPr>
        <p:spPr>
          <a:xfrm>
            <a:off x="3432412" y="2707760"/>
            <a:ext cx="2279176"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53" name="Google Shape;53;p21"/>
          <p:cNvSpPr txBox="1">
            <a:spLocks noGrp="1"/>
          </p:cNvSpPr>
          <p:nvPr>
            <p:ph type="body" idx="5"/>
          </p:nvPr>
        </p:nvSpPr>
        <p:spPr>
          <a:xfrm>
            <a:off x="6067792" y="3073337"/>
            <a:ext cx="2279176" cy="839370"/>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330200" algn="ctr">
              <a:lnSpc>
                <a:spcPct val="90000"/>
              </a:lnSpc>
              <a:spcBef>
                <a:spcPts val="375"/>
              </a:spcBef>
              <a:spcAft>
                <a:spcPts val="0"/>
              </a:spcAft>
              <a:buClr>
                <a:schemeClr val="dk1"/>
              </a:buClr>
              <a:buSzPts val="1600"/>
              <a:buChar char="•"/>
              <a:defRPr sz="1600"/>
            </a:lvl2pPr>
            <a:lvl3pPr marL="1371600" lvl="2" indent="-330200" algn="ctr">
              <a:lnSpc>
                <a:spcPct val="90000"/>
              </a:lnSpc>
              <a:spcBef>
                <a:spcPts val="375"/>
              </a:spcBef>
              <a:spcAft>
                <a:spcPts val="0"/>
              </a:spcAft>
              <a:buClr>
                <a:schemeClr val="dk1"/>
              </a:buClr>
              <a:buSzPts val="1600"/>
              <a:buChar char="•"/>
              <a:defRPr sz="1600"/>
            </a:lvl3pPr>
            <a:lvl4pPr marL="1828800" lvl="3" indent="-330200" algn="ctr">
              <a:lnSpc>
                <a:spcPct val="90000"/>
              </a:lnSpc>
              <a:spcBef>
                <a:spcPts val="375"/>
              </a:spcBef>
              <a:spcAft>
                <a:spcPts val="0"/>
              </a:spcAft>
              <a:buClr>
                <a:schemeClr val="dk1"/>
              </a:buClr>
              <a:buSzPts val="1600"/>
              <a:buChar char="•"/>
              <a:defRPr sz="1600"/>
            </a:lvl4pPr>
            <a:lvl5pPr marL="2286000" lvl="4" indent="-330200" algn="ctr">
              <a:lnSpc>
                <a:spcPct val="90000"/>
              </a:lnSpc>
              <a:spcBef>
                <a:spcPts val="375"/>
              </a:spcBef>
              <a:spcAft>
                <a:spcPts val="0"/>
              </a:spcAft>
              <a:buClr>
                <a:schemeClr val="dk1"/>
              </a:buClr>
              <a:buSzPts val="1600"/>
              <a:buChar char="•"/>
              <a:defRPr sz="16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54" name="Google Shape;54;p21"/>
          <p:cNvSpPr txBox="1">
            <a:spLocks noGrp="1"/>
          </p:cNvSpPr>
          <p:nvPr>
            <p:ph type="body" idx="6"/>
          </p:nvPr>
        </p:nvSpPr>
        <p:spPr>
          <a:xfrm>
            <a:off x="6067793" y="2703610"/>
            <a:ext cx="2279176" cy="392482"/>
          </a:xfrm>
          <a:prstGeom prst="rect">
            <a:avLst/>
          </a:prstGeom>
          <a:noFill/>
          <a:ln>
            <a:noFill/>
          </a:ln>
        </p:spPr>
        <p:txBody>
          <a:bodyPr spcFirstLastPara="1" wrap="square" lIns="91425" tIns="45700" rIns="91425" bIns="45700" anchor="t" anchorCtr="0">
            <a:noAutofit/>
          </a:bodyPr>
          <a:lstStyle>
            <a:lvl1pPr marL="0" lvl="0" indent="-228600" algn="l">
              <a:lnSpc>
                <a:spcPct val="90000"/>
              </a:lnSpc>
              <a:spcBef>
                <a:spcPts val="750"/>
              </a:spcBef>
              <a:spcAft>
                <a:spcPts val="0"/>
              </a:spcAft>
              <a:buClr>
                <a:schemeClr val="dk1"/>
              </a:buClr>
              <a:buSzPts val="2500"/>
              <a:buNone/>
              <a:defRPr sz="2400">
                <a:solidFill>
                  <a:schemeClr val="dk1"/>
                </a:solidFill>
                <a:latin typeface="Poppins ExtraBold" panose="00000900000000000000" pitchFamily="2" charset="0"/>
                <a:ea typeface="Poppins ExtraBold" panose="00000900000000000000" pitchFamily="2" charset="0"/>
                <a:cs typeface="Poppins ExtraBold" panose="00000900000000000000" pitchFamily="2" charset="0"/>
                <a:sym typeface="Bebas Neue"/>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dirty="0"/>
          </a:p>
        </p:txBody>
      </p:sp>
      <p:sp>
        <p:nvSpPr>
          <p:cNvPr id="2" name="Google Shape;15;p16">
            <a:extLst>
              <a:ext uri="{FF2B5EF4-FFF2-40B4-BE49-F238E27FC236}">
                <a16:creationId xmlns:a16="http://schemas.microsoft.com/office/drawing/2014/main" id="{2E058883-9132-34D2-D315-61C9CF42C495}"/>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Freeform 881">
            <a:extLst>
              <a:ext uri="{FF2B5EF4-FFF2-40B4-BE49-F238E27FC236}">
                <a16:creationId xmlns:a16="http://schemas.microsoft.com/office/drawing/2014/main" id="{621FDAFB-7F20-C923-F854-5671DFB9486F}"/>
              </a:ext>
            </a:extLst>
          </p:cNvPr>
          <p:cNvSpPr>
            <a:spLocks/>
          </p:cNvSpPr>
          <p:nvPr userDrawn="1"/>
        </p:nvSpPr>
        <p:spPr bwMode="auto">
          <a:xfrm rot="10800000">
            <a:off x="-4702" y="0"/>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nvGrpSpPr>
          <p:cNvPr id="48" name="Grupo 47">
            <a:extLst>
              <a:ext uri="{FF2B5EF4-FFF2-40B4-BE49-F238E27FC236}">
                <a16:creationId xmlns:a16="http://schemas.microsoft.com/office/drawing/2014/main" id="{28331CC6-3D7B-C927-AE82-6BE485D04D11}"/>
              </a:ext>
            </a:extLst>
          </p:cNvPr>
          <p:cNvGrpSpPr/>
          <p:nvPr userDrawn="1"/>
        </p:nvGrpSpPr>
        <p:grpSpPr>
          <a:xfrm>
            <a:off x="8273608" y="4200584"/>
            <a:ext cx="1507863" cy="1510278"/>
            <a:chOff x="39184" y="-151930"/>
            <a:chExt cx="1309806" cy="1311904"/>
          </a:xfrm>
          <a:solidFill>
            <a:schemeClr val="bg2"/>
          </a:solidFill>
        </p:grpSpPr>
        <p:sp>
          <p:nvSpPr>
            <p:cNvPr id="535" name="Oval 357">
              <a:extLst>
                <a:ext uri="{FF2B5EF4-FFF2-40B4-BE49-F238E27FC236}">
                  <a16:creationId xmlns:a16="http://schemas.microsoft.com/office/drawing/2014/main" id="{1DAD88F7-4B42-EFC0-AF04-E40FE058FD74}"/>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6" name="Freeform 358">
              <a:extLst>
                <a:ext uri="{FF2B5EF4-FFF2-40B4-BE49-F238E27FC236}">
                  <a16:creationId xmlns:a16="http://schemas.microsoft.com/office/drawing/2014/main" id="{82E98E92-6920-B943-0F80-5228ACA2F49F}"/>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7" name="Freeform 359">
              <a:extLst>
                <a:ext uri="{FF2B5EF4-FFF2-40B4-BE49-F238E27FC236}">
                  <a16:creationId xmlns:a16="http://schemas.microsoft.com/office/drawing/2014/main" id="{3D5206C6-B0CD-76A3-E421-984E7777F4D2}"/>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8" name="Freeform 360">
              <a:extLst>
                <a:ext uri="{FF2B5EF4-FFF2-40B4-BE49-F238E27FC236}">
                  <a16:creationId xmlns:a16="http://schemas.microsoft.com/office/drawing/2014/main" id="{8F2D5EED-F747-CFE2-359A-73096FC48743}"/>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9" name="Freeform 361">
              <a:extLst>
                <a:ext uri="{FF2B5EF4-FFF2-40B4-BE49-F238E27FC236}">
                  <a16:creationId xmlns:a16="http://schemas.microsoft.com/office/drawing/2014/main" id="{6C081B5F-F5BB-5F8E-E761-F32910292D69}"/>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0" name="Freeform 362">
              <a:extLst>
                <a:ext uri="{FF2B5EF4-FFF2-40B4-BE49-F238E27FC236}">
                  <a16:creationId xmlns:a16="http://schemas.microsoft.com/office/drawing/2014/main" id="{C7EB3274-67A3-292B-71C6-153491215DA7}"/>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1" name="Freeform 363">
              <a:extLst>
                <a:ext uri="{FF2B5EF4-FFF2-40B4-BE49-F238E27FC236}">
                  <a16:creationId xmlns:a16="http://schemas.microsoft.com/office/drawing/2014/main" id="{4825555E-EB4E-BB4D-6430-8AE6BA0BCD63}"/>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2" name="Freeform 364">
              <a:extLst>
                <a:ext uri="{FF2B5EF4-FFF2-40B4-BE49-F238E27FC236}">
                  <a16:creationId xmlns:a16="http://schemas.microsoft.com/office/drawing/2014/main" id="{06D83182-87A9-2B24-30F8-5C5B3A4B0319}"/>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3" name="Freeform 365">
              <a:extLst>
                <a:ext uri="{FF2B5EF4-FFF2-40B4-BE49-F238E27FC236}">
                  <a16:creationId xmlns:a16="http://schemas.microsoft.com/office/drawing/2014/main" id="{B15B57D9-A06A-3FB8-6E44-5EF95842539D}"/>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4" name="Freeform 377">
              <a:extLst>
                <a:ext uri="{FF2B5EF4-FFF2-40B4-BE49-F238E27FC236}">
                  <a16:creationId xmlns:a16="http://schemas.microsoft.com/office/drawing/2014/main" id="{4F64B168-81B0-93FA-FD1C-D240F374D099}"/>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5" name="Freeform 378">
              <a:extLst>
                <a:ext uri="{FF2B5EF4-FFF2-40B4-BE49-F238E27FC236}">
                  <a16:creationId xmlns:a16="http://schemas.microsoft.com/office/drawing/2014/main" id="{CB8E9734-6805-E028-86D2-211CDEB39833}"/>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6" name="Oval 379">
              <a:extLst>
                <a:ext uri="{FF2B5EF4-FFF2-40B4-BE49-F238E27FC236}">
                  <a16:creationId xmlns:a16="http://schemas.microsoft.com/office/drawing/2014/main" id="{990B0478-6D5F-8A87-83A4-C352BF209EDD}"/>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7" name="Oval 380">
              <a:extLst>
                <a:ext uri="{FF2B5EF4-FFF2-40B4-BE49-F238E27FC236}">
                  <a16:creationId xmlns:a16="http://schemas.microsoft.com/office/drawing/2014/main" id="{FC6A9498-8680-C111-47F6-2A00EA6F174C}"/>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8" name="Freeform 381">
              <a:extLst>
                <a:ext uri="{FF2B5EF4-FFF2-40B4-BE49-F238E27FC236}">
                  <a16:creationId xmlns:a16="http://schemas.microsoft.com/office/drawing/2014/main" id="{1F5912B7-3528-2279-EB3A-2748357945F7}"/>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9" name="Freeform 382">
              <a:extLst>
                <a:ext uri="{FF2B5EF4-FFF2-40B4-BE49-F238E27FC236}">
                  <a16:creationId xmlns:a16="http://schemas.microsoft.com/office/drawing/2014/main" id="{721EED9D-E3EB-683C-26F6-7B064DBA0D76}"/>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0" name="Freeform 383">
              <a:extLst>
                <a:ext uri="{FF2B5EF4-FFF2-40B4-BE49-F238E27FC236}">
                  <a16:creationId xmlns:a16="http://schemas.microsoft.com/office/drawing/2014/main" id="{6CBEA68D-4493-0340-BA6E-0ACA887B5FAB}"/>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1" name="Freeform 384">
              <a:extLst>
                <a:ext uri="{FF2B5EF4-FFF2-40B4-BE49-F238E27FC236}">
                  <a16:creationId xmlns:a16="http://schemas.microsoft.com/office/drawing/2014/main" id="{AA3E905A-1CC7-3516-9925-0A0471E6650C}"/>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2" name="Freeform 385">
              <a:extLst>
                <a:ext uri="{FF2B5EF4-FFF2-40B4-BE49-F238E27FC236}">
                  <a16:creationId xmlns:a16="http://schemas.microsoft.com/office/drawing/2014/main" id="{6BA17AC7-2E06-7FA1-FA30-79D137B26CE9}"/>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3" name="Freeform 397">
              <a:extLst>
                <a:ext uri="{FF2B5EF4-FFF2-40B4-BE49-F238E27FC236}">
                  <a16:creationId xmlns:a16="http://schemas.microsoft.com/office/drawing/2014/main" id="{AE135C53-A6DF-4995-8475-8667FABD4350}"/>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4" name="Freeform 398">
              <a:extLst>
                <a:ext uri="{FF2B5EF4-FFF2-40B4-BE49-F238E27FC236}">
                  <a16:creationId xmlns:a16="http://schemas.microsoft.com/office/drawing/2014/main" id="{081D0BFA-9AE0-6082-6752-96E8E1A649E9}"/>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5" name="Oval 399">
              <a:extLst>
                <a:ext uri="{FF2B5EF4-FFF2-40B4-BE49-F238E27FC236}">
                  <a16:creationId xmlns:a16="http://schemas.microsoft.com/office/drawing/2014/main" id="{C62689BD-4795-94A1-2ADD-4F4ACA9F939F}"/>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6" name="Oval 400">
              <a:extLst>
                <a:ext uri="{FF2B5EF4-FFF2-40B4-BE49-F238E27FC236}">
                  <a16:creationId xmlns:a16="http://schemas.microsoft.com/office/drawing/2014/main" id="{B6C57751-9774-8D95-62F9-F45EC98EEBCB}"/>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7" name="Freeform 401">
              <a:extLst>
                <a:ext uri="{FF2B5EF4-FFF2-40B4-BE49-F238E27FC236}">
                  <a16:creationId xmlns:a16="http://schemas.microsoft.com/office/drawing/2014/main" id="{ED03AFB9-D96F-FE80-BC10-5A3C90F2754F}"/>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8" name="Freeform 402">
              <a:extLst>
                <a:ext uri="{FF2B5EF4-FFF2-40B4-BE49-F238E27FC236}">
                  <a16:creationId xmlns:a16="http://schemas.microsoft.com/office/drawing/2014/main" id="{9644E079-2B37-393D-311A-F4424E9D860E}"/>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9" name="Freeform 403">
              <a:extLst>
                <a:ext uri="{FF2B5EF4-FFF2-40B4-BE49-F238E27FC236}">
                  <a16:creationId xmlns:a16="http://schemas.microsoft.com/office/drawing/2014/main" id="{4626B771-1D45-8F24-3119-4A913A6BA41A}"/>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0" name="Freeform 404">
              <a:extLst>
                <a:ext uri="{FF2B5EF4-FFF2-40B4-BE49-F238E27FC236}">
                  <a16:creationId xmlns:a16="http://schemas.microsoft.com/office/drawing/2014/main" id="{476EEBC2-A1B5-BE19-18BE-BBB0C68D5A4A}"/>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1" name="Freeform 405">
              <a:extLst>
                <a:ext uri="{FF2B5EF4-FFF2-40B4-BE49-F238E27FC236}">
                  <a16:creationId xmlns:a16="http://schemas.microsoft.com/office/drawing/2014/main" id="{E704E6DD-1DD7-9D07-561C-9A3ED5C5398C}"/>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2" name="Freeform 418">
              <a:extLst>
                <a:ext uri="{FF2B5EF4-FFF2-40B4-BE49-F238E27FC236}">
                  <a16:creationId xmlns:a16="http://schemas.microsoft.com/office/drawing/2014/main" id="{E71AED59-8C4E-F2F8-2A54-86AFE716277E}"/>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3" name="Freeform 419">
              <a:extLst>
                <a:ext uri="{FF2B5EF4-FFF2-40B4-BE49-F238E27FC236}">
                  <a16:creationId xmlns:a16="http://schemas.microsoft.com/office/drawing/2014/main" id="{AAE198AF-BD71-7929-04BD-CB57025219DA}"/>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4" name="Freeform 420">
              <a:extLst>
                <a:ext uri="{FF2B5EF4-FFF2-40B4-BE49-F238E27FC236}">
                  <a16:creationId xmlns:a16="http://schemas.microsoft.com/office/drawing/2014/main" id="{E0D6453D-5FF2-ED80-C461-D6C295C47E9C}"/>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5" name="Freeform 421">
              <a:extLst>
                <a:ext uri="{FF2B5EF4-FFF2-40B4-BE49-F238E27FC236}">
                  <a16:creationId xmlns:a16="http://schemas.microsoft.com/office/drawing/2014/main" id="{394C4F48-CF5D-1C80-1D87-69EFC88DFE4C}"/>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6" name="Freeform 422">
              <a:extLst>
                <a:ext uri="{FF2B5EF4-FFF2-40B4-BE49-F238E27FC236}">
                  <a16:creationId xmlns:a16="http://schemas.microsoft.com/office/drawing/2014/main" id="{FD554CEF-D17C-E137-7A9F-783AF61135B0}"/>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7" name="Oval 423">
              <a:extLst>
                <a:ext uri="{FF2B5EF4-FFF2-40B4-BE49-F238E27FC236}">
                  <a16:creationId xmlns:a16="http://schemas.microsoft.com/office/drawing/2014/main" id="{20FC3864-726C-554D-DF2C-3D436ACC28B5}"/>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8" name="Freeform 424">
              <a:extLst>
                <a:ext uri="{FF2B5EF4-FFF2-40B4-BE49-F238E27FC236}">
                  <a16:creationId xmlns:a16="http://schemas.microsoft.com/office/drawing/2014/main" id="{FAB7A66F-3EEE-0BC0-79B2-C3EA7E72FFBF}"/>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9" name="Freeform 425">
              <a:extLst>
                <a:ext uri="{FF2B5EF4-FFF2-40B4-BE49-F238E27FC236}">
                  <a16:creationId xmlns:a16="http://schemas.microsoft.com/office/drawing/2014/main" id="{85AFD2E9-5A40-F9CA-B8C3-0EF9C13D9DA1}"/>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0" name="Freeform 426">
              <a:extLst>
                <a:ext uri="{FF2B5EF4-FFF2-40B4-BE49-F238E27FC236}">
                  <a16:creationId xmlns:a16="http://schemas.microsoft.com/office/drawing/2014/main" id="{F2287618-47B0-3F4C-BC67-E5C3FBDFE0A1}"/>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1" name="Freeform 438">
              <a:extLst>
                <a:ext uri="{FF2B5EF4-FFF2-40B4-BE49-F238E27FC236}">
                  <a16:creationId xmlns:a16="http://schemas.microsoft.com/office/drawing/2014/main" id="{6FE256CC-A3DE-0720-E551-68EA891DAEC8}"/>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2" name="Freeform 439">
              <a:extLst>
                <a:ext uri="{FF2B5EF4-FFF2-40B4-BE49-F238E27FC236}">
                  <a16:creationId xmlns:a16="http://schemas.microsoft.com/office/drawing/2014/main" id="{57D7D052-90B1-CD3E-F5ED-F4034146FED0}"/>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3" name="Freeform 440">
              <a:extLst>
                <a:ext uri="{FF2B5EF4-FFF2-40B4-BE49-F238E27FC236}">
                  <a16:creationId xmlns:a16="http://schemas.microsoft.com/office/drawing/2014/main" id="{9353C1EA-3C4B-3D8A-4F50-201024413315}"/>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4" name="Freeform 441">
              <a:extLst>
                <a:ext uri="{FF2B5EF4-FFF2-40B4-BE49-F238E27FC236}">
                  <a16:creationId xmlns:a16="http://schemas.microsoft.com/office/drawing/2014/main" id="{1D8EC528-17F5-8FC4-1552-846F014B232E}"/>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5" name="Freeform 442">
              <a:extLst>
                <a:ext uri="{FF2B5EF4-FFF2-40B4-BE49-F238E27FC236}">
                  <a16:creationId xmlns:a16="http://schemas.microsoft.com/office/drawing/2014/main" id="{168140DA-C650-BBB7-1530-29F1F7841746}"/>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6" name="Oval 443">
              <a:extLst>
                <a:ext uri="{FF2B5EF4-FFF2-40B4-BE49-F238E27FC236}">
                  <a16:creationId xmlns:a16="http://schemas.microsoft.com/office/drawing/2014/main" id="{3613AAEC-B2DE-E1DE-1E2D-F1E983318395}"/>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7" name="Oval 444">
              <a:extLst>
                <a:ext uri="{FF2B5EF4-FFF2-40B4-BE49-F238E27FC236}">
                  <a16:creationId xmlns:a16="http://schemas.microsoft.com/office/drawing/2014/main" id="{DAE9A987-337A-81FB-E4AB-BD9B49D3ECCE}"/>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8" name="Freeform 445">
              <a:extLst>
                <a:ext uri="{FF2B5EF4-FFF2-40B4-BE49-F238E27FC236}">
                  <a16:creationId xmlns:a16="http://schemas.microsoft.com/office/drawing/2014/main" id="{34E73F57-607A-7114-7041-195490B2E736}"/>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9" name="Freeform 446">
              <a:extLst>
                <a:ext uri="{FF2B5EF4-FFF2-40B4-BE49-F238E27FC236}">
                  <a16:creationId xmlns:a16="http://schemas.microsoft.com/office/drawing/2014/main" id="{FD0DB570-8799-6CD4-2E02-0A3209C53B18}"/>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0" name="Freeform 458">
              <a:extLst>
                <a:ext uri="{FF2B5EF4-FFF2-40B4-BE49-F238E27FC236}">
                  <a16:creationId xmlns:a16="http://schemas.microsoft.com/office/drawing/2014/main" id="{FAF01791-5A27-C725-5ED9-4CCF1F46C5C9}"/>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1" name="Freeform 459">
              <a:extLst>
                <a:ext uri="{FF2B5EF4-FFF2-40B4-BE49-F238E27FC236}">
                  <a16:creationId xmlns:a16="http://schemas.microsoft.com/office/drawing/2014/main" id="{92016EFE-3518-E010-15B5-D647BAB2DFDF}"/>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2" name="Freeform 460">
              <a:extLst>
                <a:ext uri="{FF2B5EF4-FFF2-40B4-BE49-F238E27FC236}">
                  <a16:creationId xmlns:a16="http://schemas.microsoft.com/office/drawing/2014/main" id="{1DA3C034-EC09-C9B5-4067-ED831CED0753}"/>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3" name="Freeform 461">
              <a:extLst>
                <a:ext uri="{FF2B5EF4-FFF2-40B4-BE49-F238E27FC236}">
                  <a16:creationId xmlns:a16="http://schemas.microsoft.com/office/drawing/2014/main" id="{D37329AF-8338-2D66-1619-4B117366CEC6}"/>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4" name="Freeform 462">
              <a:extLst>
                <a:ext uri="{FF2B5EF4-FFF2-40B4-BE49-F238E27FC236}">
                  <a16:creationId xmlns:a16="http://schemas.microsoft.com/office/drawing/2014/main" id="{2A84D235-544D-3D87-4530-045182AD83BD}"/>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5" name="Freeform 463">
              <a:extLst>
                <a:ext uri="{FF2B5EF4-FFF2-40B4-BE49-F238E27FC236}">
                  <a16:creationId xmlns:a16="http://schemas.microsoft.com/office/drawing/2014/main" id="{0E9C4906-75FC-FED7-562F-5A9EF1667AAC}"/>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6" name="Freeform 464">
              <a:extLst>
                <a:ext uri="{FF2B5EF4-FFF2-40B4-BE49-F238E27FC236}">
                  <a16:creationId xmlns:a16="http://schemas.microsoft.com/office/drawing/2014/main" id="{39387CE3-69FF-BF82-363A-E5A28A397B75}"/>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7" name="Freeform 465">
              <a:extLst>
                <a:ext uri="{FF2B5EF4-FFF2-40B4-BE49-F238E27FC236}">
                  <a16:creationId xmlns:a16="http://schemas.microsoft.com/office/drawing/2014/main" id="{78028CD4-6F2F-ADAF-559C-975279CACFA5}"/>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8" name="Freeform 466">
              <a:extLst>
                <a:ext uri="{FF2B5EF4-FFF2-40B4-BE49-F238E27FC236}">
                  <a16:creationId xmlns:a16="http://schemas.microsoft.com/office/drawing/2014/main" id="{6ACF5758-C196-1C13-1B5A-412035BBFCED}"/>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9" name="Freeform 478">
              <a:extLst>
                <a:ext uri="{FF2B5EF4-FFF2-40B4-BE49-F238E27FC236}">
                  <a16:creationId xmlns:a16="http://schemas.microsoft.com/office/drawing/2014/main" id="{2A877D03-BABD-40D2-73D0-3B48676D3B69}"/>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0" name="Freeform 479">
              <a:extLst>
                <a:ext uri="{FF2B5EF4-FFF2-40B4-BE49-F238E27FC236}">
                  <a16:creationId xmlns:a16="http://schemas.microsoft.com/office/drawing/2014/main" id="{6827547E-AE36-2CA7-1165-2546823A3282}"/>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1" name="Freeform 480">
              <a:extLst>
                <a:ext uri="{FF2B5EF4-FFF2-40B4-BE49-F238E27FC236}">
                  <a16:creationId xmlns:a16="http://schemas.microsoft.com/office/drawing/2014/main" id="{9CC4B829-5965-5CD5-3C3C-EC985E995BD5}"/>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2" name="Freeform 481">
              <a:extLst>
                <a:ext uri="{FF2B5EF4-FFF2-40B4-BE49-F238E27FC236}">
                  <a16:creationId xmlns:a16="http://schemas.microsoft.com/office/drawing/2014/main" id="{36D15D26-3D11-8CA8-5798-45B6177D1F91}"/>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3" name="Freeform 482">
              <a:extLst>
                <a:ext uri="{FF2B5EF4-FFF2-40B4-BE49-F238E27FC236}">
                  <a16:creationId xmlns:a16="http://schemas.microsoft.com/office/drawing/2014/main" id="{AC18E4A0-7A3E-383A-8D12-2FBEE277D0D9}"/>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4" name="Freeform 483">
              <a:extLst>
                <a:ext uri="{FF2B5EF4-FFF2-40B4-BE49-F238E27FC236}">
                  <a16:creationId xmlns:a16="http://schemas.microsoft.com/office/drawing/2014/main" id="{F6123F0E-9611-053A-E940-A3438F0F816C}"/>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5" name="Freeform 484">
              <a:extLst>
                <a:ext uri="{FF2B5EF4-FFF2-40B4-BE49-F238E27FC236}">
                  <a16:creationId xmlns:a16="http://schemas.microsoft.com/office/drawing/2014/main" id="{D8D1B729-D8E3-7139-6363-5B62C9A93AA6}"/>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6" name="Freeform 485">
              <a:extLst>
                <a:ext uri="{FF2B5EF4-FFF2-40B4-BE49-F238E27FC236}">
                  <a16:creationId xmlns:a16="http://schemas.microsoft.com/office/drawing/2014/main" id="{BFD1E1D8-FCE2-4885-0CCE-24B57C498390}"/>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7" name="Oval 486">
              <a:extLst>
                <a:ext uri="{FF2B5EF4-FFF2-40B4-BE49-F238E27FC236}">
                  <a16:creationId xmlns:a16="http://schemas.microsoft.com/office/drawing/2014/main" id="{B4A12B94-985C-F18A-DD5C-B10E7C986E0C}"/>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8" name="Oval 498">
              <a:extLst>
                <a:ext uri="{FF2B5EF4-FFF2-40B4-BE49-F238E27FC236}">
                  <a16:creationId xmlns:a16="http://schemas.microsoft.com/office/drawing/2014/main" id="{C9F77C34-D576-EAE0-F738-C51149D9BD5E}"/>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9" name="Oval 499">
              <a:extLst>
                <a:ext uri="{FF2B5EF4-FFF2-40B4-BE49-F238E27FC236}">
                  <a16:creationId xmlns:a16="http://schemas.microsoft.com/office/drawing/2014/main" id="{BF0D82FF-4D01-1BB5-FEC1-DF5787594E89}"/>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0" name="Freeform 500">
              <a:extLst>
                <a:ext uri="{FF2B5EF4-FFF2-40B4-BE49-F238E27FC236}">
                  <a16:creationId xmlns:a16="http://schemas.microsoft.com/office/drawing/2014/main" id="{CBFAE7CA-E593-F808-DF9B-35472E3F4937}"/>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1" name="Freeform 501">
              <a:extLst>
                <a:ext uri="{FF2B5EF4-FFF2-40B4-BE49-F238E27FC236}">
                  <a16:creationId xmlns:a16="http://schemas.microsoft.com/office/drawing/2014/main" id="{D261A3BA-E6FD-3AFE-5AA7-AE7C7EEAE0C8}"/>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2" name="Freeform 502">
              <a:extLst>
                <a:ext uri="{FF2B5EF4-FFF2-40B4-BE49-F238E27FC236}">
                  <a16:creationId xmlns:a16="http://schemas.microsoft.com/office/drawing/2014/main" id="{6DEF1841-E839-ED01-A40F-BE39599FB6D2}"/>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3" name="Freeform 503">
              <a:extLst>
                <a:ext uri="{FF2B5EF4-FFF2-40B4-BE49-F238E27FC236}">
                  <a16:creationId xmlns:a16="http://schemas.microsoft.com/office/drawing/2014/main" id="{77F9C638-EA75-E76F-2150-4A8B8D218B34}"/>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4" name="Freeform 504">
              <a:extLst>
                <a:ext uri="{FF2B5EF4-FFF2-40B4-BE49-F238E27FC236}">
                  <a16:creationId xmlns:a16="http://schemas.microsoft.com/office/drawing/2014/main" id="{F2F77771-CB12-151E-52EF-700BC05A37C9}"/>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5" name="Freeform 505">
              <a:extLst>
                <a:ext uri="{FF2B5EF4-FFF2-40B4-BE49-F238E27FC236}">
                  <a16:creationId xmlns:a16="http://schemas.microsoft.com/office/drawing/2014/main" id="{75546EAE-D14B-DC55-3886-62F320A37E8B}"/>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6" name="Freeform 506">
              <a:extLst>
                <a:ext uri="{FF2B5EF4-FFF2-40B4-BE49-F238E27FC236}">
                  <a16:creationId xmlns:a16="http://schemas.microsoft.com/office/drawing/2014/main" id="{D8F5FD97-70DD-1046-DBA3-DEA34EA55F58}"/>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7" name="Oval 518">
              <a:extLst>
                <a:ext uri="{FF2B5EF4-FFF2-40B4-BE49-F238E27FC236}">
                  <a16:creationId xmlns:a16="http://schemas.microsoft.com/office/drawing/2014/main" id="{9CD447F5-3B39-C4A7-9AAC-5B330C4C44AE}"/>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8" name="Freeform 519">
              <a:extLst>
                <a:ext uri="{FF2B5EF4-FFF2-40B4-BE49-F238E27FC236}">
                  <a16:creationId xmlns:a16="http://schemas.microsoft.com/office/drawing/2014/main" id="{B8BD9E69-A459-8C94-B5A2-C031F5F0D9D4}"/>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9" name="Freeform 520">
              <a:extLst>
                <a:ext uri="{FF2B5EF4-FFF2-40B4-BE49-F238E27FC236}">
                  <a16:creationId xmlns:a16="http://schemas.microsoft.com/office/drawing/2014/main" id="{568BE9B0-775E-0082-831B-C7B130E28B82}"/>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0" name="Freeform 521">
              <a:extLst>
                <a:ext uri="{FF2B5EF4-FFF2-40B4-BE49-F238E27FC236}">
                  <a16:creationId xmlns:a16="http://schemas.microsoft.com/office/drawing/2014/main" id="{ACE07BF6-7BF2-8AEF-AA68-1036C192D33C}"/>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1" name="Freeform 522">
              <a:extLst>
                <a:ext uri="{FF2B5EF4-FFF2-40B4-BE49-F238E27FC236}">
                  <a16:creationId xmlns:a16="http://schemas.microsoft.com/office/drawing/2014/main" id="{866F5AA0-199C-56D2-9F65-CF0B9CB02933}"/>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2" name="Freeform 523">
              <a:extLst>
                <a:ext uri="{FF2B5EF4-FFF2-40B4-BE49-F238E27FC236}">
                  <a16:creationId xmlns:a16="http://schemas.microsoft.com/office/drawing/2014/main" id="{CC765BB6-8FB4-F5CD-F14E-9A8675975933}"/>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3" name="Freeform 524">
              <a:extLst>
                <a:ext uri="{FF2B5EF4-FFF2-40B4-BE49-F238E27FC236}">
                  <a16:creationId xmlns:a16="http://schemas.microsoft.com/office/drawing/2014/main" id="{66FBD188-CA4F-B305-F0B9-E0122DC5D65D}"/>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4" name="Freeform 525">
              <a:extLst>
                <a:ext uri="{FF2B5EF4-FFF2-40B4-BE49-F238E27FC236}">
                  <a16:creationId xmlns:a16="http://schemas.microsoft.com/office/drawing/2014/main" id="{622DB03F-56EB-B357-BC5E-F3D8C107E351}"/>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5" name="Freeform 526">
              <a:extLst>
                <a:ext uri="{FF2B5EF4-FFF2-40B4-BE49-F238E27FC236}">
                  <a16:creationId xmlns:a16="http://schemas.microsoft.com/office/drawing/2014/main" id="{EC53DF48-606A-9F3E-FF56-DD0236D35090}"/>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6" name="Freeform 538">
              <a:extLst>
                <a:ext uri="{FF2B5EF4-FFF2-40B4-BE49-F238E27FC236}">
                  <a16:creationId xmlns:a16="http://schemas.microsoft.com/office/drawing/2014/main" id="{5573ADC6-2A7F-B72B-91B9-744498CB7CD0}"/>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7" name="Freeform 539">
              <a:extLst>
                <a:ext uri="{FF2B5EF4-FFF2-40B4-BE49-F238E27FC236}">
                  <a16:creationId xmlns:a16="http://schemas.microsoft.com/office/drawing/2014/main" id="{72334573-65E1-47E9-47CA-FFA83E20B20D}"/>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8" name="Oval 540">
              <a:extLst>
                <a:ext uri="{FF2B5EF4-FFF2-40B4-BE49-F238E27FC236}">
                  <a16:creationId xmlns:a16="http://schemas.microsoft.com/office/drawing/2014/main" id="{4B4A0D87-BAEC-D005-8253-D1D886608AFE}"/>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9" name="Oval 541">
              <a:extLst>
                <a:ext uri="{FF2B5EF4-FFF2-40B4-BE49-F238E27FC236}">
                  <a16:creationId xmlns:a16="http://schemas.microsoft.com/office/drawing/2014/main" id="{9BBE8F40-2AB7-B35E-4C0C-C89B91F5CE4B}"/>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0" name="Freeform 542">
              <a:extLst>
                <a:ext uri="{FF2B5EF4-FFF2-40B4-BE49-F238E27FC236}">
                  <a16:creationId xmlns:a16="http://schemas.microsoft.com/office/drawing/2014/main" id="{5CEAD924-07E2-35EF-D5DD-39B8F7A96E97}"/>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1" name="Freeform 543">
              <a:extLst>
                <a:ext uri="{FF2B5EF4-FFF2-40B4-BE49-F238E27FC236}">
                  <a16:creationId xmlns:a16="http://schemas.microsoft.com/office/drawing/2014/main" id="{D69379B1-A6D2-A552-320E-2A55A8CA5869}"/>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2" name="Freeform 544">
              <a:extLst>
                <a:ext uri="{FF2B5EF4-FFF2-40B4-BE49-F238E27FC236}">
                  <a16:creationId xmlns:a16="http://schemas.microsoft.com/office/drawing/2014/main" id="{67C80A7F-BD1D-4BFD-1033-B777A43769BA}"/>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3" name="Freeform 545">
              <a:extLst>
                <a:ext uri="{FF2B5EF4-FFF2-40B4-BE49-F238E27FC236}">
                  <a16:creationId xmlns:a16="http://schemas.microsoft.com/office/drawing/2014/main" id="{CBECE999-0137-8308-6977-2E54E6D09653}"/>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4" name="Freeform 546">
              <a:extLst>
                <a:ext uri="{FF2B5EF4-FFF2-40B4-BE49-F238E27FC236}">
                  <a16:creationId xmlns:a16="http://schemas.microsoft.com/office/drawing/2014/main" id="{E71143FD-E3BD-3943-1C88-73327CEAA5DC}"/>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5" name="Freeform 558">
              <a:extLst>
                <a:ext uri="{FF2B5EF4-FFF2-40B4-BE49-F238E27FC236}">
                  <a16:creationId xmlns:a16="http://schemas.microsoft.com/office/drawing/2014/main" id="{A5BCF783-33C2-5A6D-B8E7-AF65C8AA6295}"/>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6" name="Freeform 559">
              <a:extLst>
                <a:ext uri="{FF2B5EF4-FFF2-40B4-BE49-F238E27FC236}">
                  <a16:creationId xmlns:a16="http://schemas.microsoft.com/office/drawing/2014/main" id="{3934CB6E-1DAA-DF60-0F30-A1D633F1FC5E}"/>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7" name="Oval 560">
              <a:extLst>
                <a:ext uri="{FF2B5EF4-FFF2-40B4-BE49-F238E27FC236}">
                  <a16:creationId xmlns:a16="http://schemas.microsoft.com/office/drawing/2014/main" id="{1E0A1D8D-6052-2534-B9E3-1376A97ADF3F}"/>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8" name="Oval 561">
              <a:extLst>
                <a:ext uri="{FF2B5EF4-FFF2-40B4-BE49-F238E27FC236}">
                  <a16:creationId xmlns:a16="http://schemas.microsoft.com/office/drawing/2014/main" id="{7D067252-7B35-B513-64BC-E6B1E933AD49}"/>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9" name="Freeform 562">
              <a:extLst>
                <a:ext uri="{FF2B5EF4-FFF2-40B4-BE49-F238E27FC236}">
                  <a16:creationId xmlns:a16="http://schemas.microsoft.com/office/drawing/2014/main" id="{96B4C7B3-D551-11EE-2FD5-F26FD3997246}"/>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0" name="Freeform 563">
              <a:extLst>
                <a:ext uri="{FF2B5EF4-FFF2-40B4-BE49-F238E27FC236}">
                  <a16:creationId xmlns:a16="http://schemas.microsoft.com/office/drawing/2014/main" id="{F530897B-FB41-8CD7-94FE-3C7CFC5CEABB}"/>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1" name="Freeform 564">
              <a:extLst>
                <a:ext uri="{FF2B5EF4-FFF2-40B4-BE49-F238E27FC236}">
                  <a16:creationId xmlns:a16="http://schemas.microsoft.com/office/drawing/2014/main" id="{221ADA77-B200-1171-3F3A-DC7B95252F3C}"/>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2" name="Freeform 565">
              <a:extLst>
                <a:ext uri="{FF2B5EF4-FFF2-40B4-BE49-F238E27FC236}">
                  <a16:creationId xmlns:a16="http://schemas.microsoft.com/office/drawing/2014/main" id="{4C747D35-CF36-6375-E46A-82385854D268}"/>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3" name="Freeform 566">
              <a:extLst>
                <a:ext uri="{FF2B5EF4-FFF2-40B4-BE49-F238E27FC236}">
                  <a16:creationId xmlns:a16="http://schemas.microsoft.com/office/drawing/2014/main" id="{3F20FB22-462B-D850-E019-7EC868C4B553}"/>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4" name="Freeform 578">
              <a:extLst>
                <a:ext uri="{FF2B5EF4-FFF2-40B4-BE49-F238E27FC236}">
                  <a16:creationId xmlns:a16="http://schemas.microsoft.com/office/drawing/2014/main" id="{F7C5F088-11B1-1DEC-6103-47FB3895F88E}"/>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5" name="Freeform 579">
              <a:extLst>
                <a:ext uri="{FF2B5EF4-FFF2-40B4-BE49-F238E27FC236}">
                  <a16:creationId xmlns:a16="http://schemas.microsoft.com/office/drawing/2014/main" id="{3CBEA02B-A6D2-BD30-A376-0F7C26F856E8}"/>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6" name="Freeform 580">
              <a:extLst>
                <a:ext uri="{FF2B5EF4-FFF2-40B4-BE49-F238E27FC236}">
                  <a16:creationId xmlns:a16="http://schemas.microsoft.com/office/drawing/2014/main" id="{7091DFBC-82D1-58E0-3DC7-581A39E217AD}"/>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7" name="Freeform 581">
              <a:extLst>
                <a:ext uri="{FF2B5EF4-FFF2-40B4-BE49-F238E27FC236}">
                  <a16:creationId xmlns:a16="http://schemas.microsoft.com/office/drawing/2014/main" id="{373F4A22-6307-AC8D-68F2-E56A63F19CAD}"/>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8" name="Freeform 582">
              <a:extLst>
                <a:ext uri="{FF2B5EF4-FFF2-40B4-BE49-F238E27FC236}">
                  <a16:creationId xmlns:a16="http://schemas.microsoft.com/office/drawing/2014/main" id="{80184DBF-C835-EDB8-DD19-18C9CCA30047}"/>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9" name="Oval 583">
              <a:extLst>
                <a:ext uri="{FF2B5EF4-FFF2-40B4-BE49-F238E27FC236}">
                  <a16:creationId xmlns:a16="http://schemas.microsoft.com/office/drawing/2014/main" id="{A50E28C3-0DEF-9757-0830-C7C22480507E}"/>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0" name="Freeform 584">
              <a:extLst>
                <a:ext uri="{FF2B5EF4-FFF2-40B4-BE49-F238E27FC236}">
                  <a16:creationId xmlns:a16="http://schemas.microsoft.com/office/drawing/2014/main" id="{13E65008-C8AF-B08B-4F13-872525AB10E8}"/>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1" name="Freeform 585">
              <a:extLst>
                <a:ext uri="{FF2B5EF4-FFF2-40B4-BE49-F238E27FC236}">
                  <a16:creationId xmlns:a16="http://schemas.microsoft.com/office/drawing/2014/main" id="{51FF0A38-135E-9A3D-D38A-69A1CAD45E15}"/>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2" name="Freeform 586">
              <a:extLst>
                <a:ext uri="{FF2B5EF4-FFF2-40B4-BE49-F238E27FC236}">
                  <a16:creationId xmlns:a16="http://schemas.microsoft.com/office/drawing/2014/main" id="{9EA7ED73-B958-E0AD-91FC-C3BC9C11CB4A}"/>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3" name="Freeform 598">
              <a:extLst>
                <a:ext uri="{FF2B5EF4-FFF2-40B4-BE49-F238E27FC236}">
                  <a16:creationId xmlns:a16="http://schemas.microsoft.com/office/drawing/2014/main" id="{6EC922D5-DBDE-C161-0978-11B19D3E2B31}"/>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4" name="Freeform 599">
              <a:extLst>
                <a:ext uri="{FF2B5EF4-FFF2-40B4-BE49-F238E27FC236}">
                  <a16:creationId xmlns:a16="http://schemas.microsoft.com/office/drawing/2014/main" id="{BB563F70-5BBD-E7DC-2B0B-EF1C20B6DD2D}"/>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5" name="Freeform 600">
              <a:extLst>
                <a:ext uri="{FF2B5EF4-FFF2-40B4-BE49-F238E27FC236}">
                  <a16:creationId xmlns:a16="http://schemas.microsoft.com/office/drawing/2014/main" id="{AD4B6F7C-1AB8-9DAC-9FC7-A34BB251D683}"/>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6" name="Freeform 601">
              <a:extLst>
                <a:ext uri="{FF2B5EF4-FFF2-40B4-BE49-F238E27FC236}">
                  <a16:creationId xmlns:a16="http://schemas.microsoft.com/office/drawing/2014/main" id="{841B7F47-8D37-0ED3-0920-A54007528065}"/>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7" name="Freeform 602">
              <a:extLst>
                <a:ext uri="{FF2B5EF4-FFF2-40B4-BE49-F238E27FC236}">
                  <a16:creationId xmlns:a16="http://schemas.microsoft.com/office/drawing/2014/main" id="{BEC66F50-0EF9-46B5-01F4-F8996CE67620}"/>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8" name="Oval 603">
              <a:extLst>
                <a:ext uri="{FF2B5EF4-FFF2-40B4-BE49-F238E27FC236}">
                  <a16:creationId xmlns:a16="http://schemas.microsoft.com/office/drawing/2014/main" id="{F105301A-0BDD-3591-F925-E8311E9A90B5}"/>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9" name="Oval 604">
              <a:extLst>
                <a:ext uri="{FF2B5EF4-FFF2-40B4-BE49-F238E27FC236}">
                  <a16:creationId xmlns:a16="http://schemas.microsoft.com/office/drawing/2014/main" id="{45B19AEA-4EFF-9493-4281-A60C5FD043B0}"/>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0" name="Freeform 605">
              <a:extLst>
                <a:ext uri="{FF2B5EF4-FFF2-40B4-BE49-F238E27FC236}">
                  <a16:creationId xmlns:a16="http://schemas.microsoft.com/office/drawing/2014/main" id="{BDC02EDF-2DD1-12CD-F9CD-FCF45F411A6A}"/>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1" name="Freeform 606">
              <a:extLst>
                <a:ext uri="{FF2B5EF4-FFF2-40B4-BE49-F238E27FC236}">
                  <a16:creationId xmlns:a16="http://schemas.microsoft.com/office/drawing/2014/main" id="{2B19C4BA-3E34-E16E-8B4B-8533644865F3}"/>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652" name="Grupo 651">
            <a:extLst>
              <a:ext uri="{FF2B5EF4-FFF2-40B4-BE49-F238E27FC236}">
                <a16:creationId xmlns:a16="http://schemas.microsoft.com/office/drawing/2014/main" id="{A19A6D04-D1ED-0EA4-EC81-9A746E25EF3A}"/>
              </a:ext>
            </a:extLst>
          </p:cNvPr>
          <p:cNvGrpSpPr/>
          <p:nvPr userDrawn="1"/>
        </p:nvGrpSpPr>
        <p:grpSpPr>
          <a:xfrm flipH="1">
            <a:off x="8324353" y="-624148"/>
            <a:ext cx="1507863" cy="1510278"/>
            <a:chOff x="39184" y="-151930"/>
            <a:chExt cx="1309806" cy="1311904"/>
          </a:xfrm>
          <a:solidFill>
            <a:schemeClr val="accent1"/>
          </a:solidFill>
        </p:grpSpPr>
        <p:sp>
          <p:nvSpPr>
            <p:cNvPr id="653" name="Oval 357">
              <a:extLst>
                <a:ext uri="{FF2B5EF4-FFF2-40B4-BE49-F238E27FC236}">
                  <a16:creationId xmlns:a16="http://schemas.microsoft.com/office/drawing/2014/main" id="{D0530E70-8F29-2143-EC7E-EF12E007B1C1}"/>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4" name="Freeform 358">
              <a:extLst>
                <a:ext uri="{FF2B5EF4-FFF2-40B4-BE49-F238E27FC236}">
                  <a16:creationId xmlns:a16="http://schemas.microsoft.com/office/drawing/2014/main" id="{DE90F518-48F9-63B4-5237-821845ACDE03}"/>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5" name="Freeform 359">
              <a:extLst>
                <a:ext uri="{FF2B5EF4-FFF2-40B4-BE49-F238E27FC236}">
                  <a16:creationId xmlns:a16="http://schemas.microsoft.com/office/drawing/2014/main" id="{ECF227EF-F8D2-B2BE-7A11-01720F9FF095}"/>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6" name="Freeform 360">
              <a:extLst>
                <a:ext uri="{FF2B5EF4-FFF2-40B4-BE49-F238E27FC236}">
                  <a16:creationId xmlns:a16="http://schemas.microsoft.com/office/drawing/2014/main" id="{6A9D6B76-CA3B-37F9-4E76-C6FFCFB32E63}"/>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7" name="Freeform 361">
              <a:extLst>
                <a:ext uri="{FF2B5EF4-FFF2-40B4-BE49-F238E27FC236}">
                  <a16:creationId xmlns:a16="http://schemas.microsoft.com/office/drawing/2014/main" id="{957538C0-0813-5FCA-B17C-436CE2EEB776}"/>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8" name="Freeform 362">
              <a:extLst>
                <a:ext uri="{FF2B5EF4-FFF2-40B4-BE49-F238E27FC236}">
                  <a16:creationId xmlns:a16="http://schemas.microsoft.com/office/drawing/2014/main" id="{BFB150D7-D30B-477E-0A63-9DA80481D1C0}"/>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9" name="Freeform 363">
              <a:extLst>
                <a:ext uri="{FF2B5EF4-FFF2-40B4-BE49-F238E27FC236}">
                  <a16:creationId xmlns:a16="http://schemas.microsoft.com/office/drawing/2014/main" id="{61C54EBC-313B-6DF1-8DD8-B9E609332AA9}"/>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0" name="Freeform 364">
              <a:extLst>
                <a:ext uri="{FF2B5EF4-FFF2-40B4-BE49-F238E27FC236}">
                  <a16:creationId xmlns:a16="http://schemas.microsoft.com/office/drawing/2014/main" id="{4A395791-CBC6-EE88-F593-FA9315713271}"/>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1" name="Freeform 365">
              <a:extLst>
                <a:ext uri="{FF2B5EF4-FFF2-40B4-BE49-F238E27FC236}">
                  <a16:creationId xmlns:a16="http://schemas.microsoft.com/office/drawing/2014/main" id="{E47B2921-7004-1BBF-C9E2-379B33103F39}"/>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2" name="Freeform 377">
              <a:extLst>
                <a:ext uri="{FF2B5EF4-FFF2-40B4-BE49-F238E27FC236}">
                  <a16:creationId xmlns:a16="http://schemas.microsoft.com/office/drawing/2014/main" id="{1CB916DA-F308-2356-2BB0-47A51207C69A}"/>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3" name="Freeform 378">
              <a:extLst>
                <a:ext uri="{FF2B5EF4-FFF2-40B4-BE49-F238E27FC236}">
                  <a16:creationId xmlns:a16="http://schemas.microsoft.com/office/drawing/2014/main" id="{A6A2DD0E-EE14-202C-1332-CA61BC77A9DB}"/>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4" name="Oval 379">
              <a:extLst>
                <a:ext uri="{FF2B5EF4-FFF2-40B4-BE49-F238E27FC236}">
                  <a16:creationId xmlns:a16="http://schemas.microsoft.com/office/drawing/2014/main" id="{239C9B85-A8A1-9C62-1CE0-746D354B6DBC}"/>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5" name="Oval 380">
              <a:extLst>
                <a:ext uri="{FF2B5EF4-FFF2-40B4-BE49-F238E27FC236}">
                  <a16:creationId xmlns:a16="http://schemas.microsoft.com/office/drawing/2014/main" id="{6CAAEBF5-9885-9C10-F5E4-C2496B3E96B5}"/>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6" name="Freeform 381">
              <a:extLst>
                <a:ext uri="{FF2B5EF4-FFF2-40B4-BE49-F238E27FC236}">
                  <a16:creationId xmlns:a16="http://schemas.microsoft.com/office/drawing/2014/main" id="{6CF68F78-107A-8C7C-A150-D7A34C88B836}"/>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7" name="Freeform 382">
              <a:extLst>
                <a:ext uri="{FF2B5EF4-FFF2-40B4-BE49-F238E27FC236}">
                  <a16:creationId xmlns:a16="http://schemas.microsoft.com/office/drawing/2014/main" id="{D60C0D2E-DDB4-1299-2AC7-216F45B88F2D}"/>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8" name="Freeform 383">
              <a:extLst>
                <a:ext uri="{FF2B5EF4-FFF2-40B4-BE49-F238E27FC236}">
                  <a16:creationId xmlns:a16="http://schemas.microsoft.com/office/drawing/2014/main" id="{5255C340-EBD7-7858-199F-F2209B93846D}"/>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9" name="Freeform 384">
              <a:extLst>
                <a:ext uri="{FF2B5EF4-FFF2-40B4-BE49-F238E27FC236}">
                  <a16:creationId xmlns:a16="http://schemas.microsoft.com/office/drawing/2014/main" id="{A3FF722B-B61B-6615-F847-C1A6FC50AE03}"/>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0" name="Freeform 385">
              <a:extLst>
                <a:ext uri="{FF2B5EF4-FFF2-40B4-BE49-F238E27FC236}">
                  <a16:creationId xmlns:a16="http://schemas.microsoft.com/office/drawing/2014/main" id="{783D075B-5060-8212-3C07-E3D4186EBCD5}"/>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1" name="Freeform 397">
              <a:extLst>
                <a:ext uri="{FF2B5EF4-FFF2-40B4-BE49-F238E27FC236}">
                  <a16:creationId xmlns:a16="http://schemas.microsoft.com/office/drawing/2014/main" id="{91E38847-631B-7463-8420-16201218730F}"/>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2" name="Freeform 398">
              <a:extLst>
                <a:ext uri="{FF2B5EF4-FFF2-40B4-BE49-F238E27FC236}">
                  <a16:creationId xmlns:a16="http://schemas.microsoft.com/office/drawing/2014/main" id="{7F5FAD3A-683C-0806-C1AE-EDEFA41E4E05}"/>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3" name="Oval 399">
              <a:extLst>
                <a:ext uri="{FF2B5EF4-FFF2-40B4-BE49-F238E27FC236}">
                  <a16:creationId xmlns:a16="http://schemas.microsoft.com/office/drawing/2014/main" id="{7538A5E2-127B-F1C7-5A09-654461C67461}"/>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4" name="Oval 400">
              <a:extLst>
                <a:ext uri="{FF2B5EF4-FFF2-40B4-BE49-F238E27FC236}">
                  <a16:creationId xmlns:a16="http://schemas.microsoft.com/office/drawing/2014/main" id="{292739B1-AEF5-AC37-3641-E08CA6A3A869}"/>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5" name="Freeform 401">
              <a:extLst>
                <a:ext uri="{FF2B5EF4-FFF2-40B4-BE49-F238E27FC236}">
                  <a16:creationId xmlns:a16="http://schemas.microsoft.com/office/drawing/2014/main" id="{C0CDA6F6-924C-8E05-33A0-5FA84F6E2CCF}"/>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6" name="Freeform 402">
              <a:extLst>
                <a:ext uri="{FF2B5EF4-FFF2-40B4-BE49-F238E27FC236}">
                  <a16:creationId xmlns:a16="http://schemas.microsoft.com/office/drawing/2014/main" id="{BB29F9E9-592E-9A7A-4044-8AED50751ABB}"/>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7" name="Freeform 403">
              <a:extLst>
                <a:ext uri="{FF2B5EF4-FFF2-40B4-BE49-F238E27FC236}">
                  <a16:creationId xmlns:a16="http://schemas.microsoft.com/office/drawing/2014/main" id="{16E862D9-F0C2-1D54-AA80-6DBB97C02241}"/>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8" name="Freeform 404">
              <a:extLst>
                <a:ext uri="{FF2B5EF4-FFF2-40B4-BE49-F238E27FC236}">
                  <a16:creationId xmlns:a16="http://schemas.microsoft.com/office/drawing/2014/main" id="{1410AF19-4BC8-D9AE-589E-913448667FFD}"/>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9" name="Freeform 405">
              <a:extLst>
                <a:ext uri="{FF2B5EF4-FFF2-40B4-BE49-F238E27FC236}">
                  <a16:creationId xmlns:a16="http://schemas.microsoft.com/office/drawing/2014/main" id="{D92E0F53-E135-657D-0738-65C676A1C76D}"/>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0" name="Freeform 418">
              <a:extLst>
                <a:ext uri="{FF2B5EF4-FFF2-40B4-BE49-F238E27FC236}">
                  <a16:creationId xmlns:a16="http://schemas.microsoft.com/office/drawing/2014/main" id="{75C9AFB0-D8E0-9F78-B266-0F03D88D27AA}"/>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1" name="Freeform 419">
              <a:extLst>
                <a:ext uri="{FF2B5EF4-FFF2-40B4-BE49-F238E27FC236}">
                  <a16:creationId xmlns:a16="http://schemas.microsoft.com/office/drawing/2014/main" id="{56B4419B-511B-6B5D-7DDF-AF9075B4BD4D}"/>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2" name="Freeform 420">
              <a:extLst>
                <a:ext uri="{FF2B5EF4-FFF2-40B4-BE49-F238E27FC236}">
                  <a16:creationId xmlns:a16="http://schemas.microsoft.com/office/drawing/2014/main" id="{F32BA37E-C1A0-A3BE-2279-DBEAE6001EFB}"/>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3" name="Freeform 421">
              <a:extLst>
                <a:ext uri="{FF2B5EF4-FFF2-40B4-BE49-F238E27FC236}">
                  <a16:creationId xmlns:a16="http://schemas.microsoft.com/office/drawing/2014/main" id="{25AF0DA7-CF3D-DB21-2589-E7C756A0FCF3}"/>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4" name="Freeform 422">
              <a:extLst>
                <a:ext uri="{FF2B5EF4-FFF2-40B4-BE49-F238E27FC236}">
                  <a16:creationId xmlns:a16="http://schemas.microsoft.com/office/drawing/2014/main" id="{10F2911A-0688-DEB7-83E9-F7785FD3DE1A}"/>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5" name="Oval 423">
              <a:extLst>
                <a:ext uri="{FF2B5EF4-FFF2-40B4-BE49-F238E27FC236}">
                  <a16:creationId xmlns:a16="http://schemas.microsoft.com/office/drawing/2014/main" id="{CCF4ED6A-B338-52D5-D565-97AC478C5CA7}"/>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6" name="Freeform 424">
              <a:extLst>
                <a:ext uri="{FF2B5EF4-FFF2-40B4-BE49-F238E27FC236}">
                  <a16:creationId xmlns:a16="http://schemas.microsoft.com/office/drawing/2014/main" id="{58DDBDFE-DA8B-811A-327F-BF0F6C760BC6}"/>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7" name="Freeform 425">
              <a:extLst>
                <a:ext uri="{FF2B5EF4-FFF2-40B4-BE49-F238E27FC236}">
                  <a16:creationId xmlns:a16="http://schemas.microsoft.com/office/drawing/2014/main" id="{80955948-5CBB-B480-F308-D23451F4A88A}"/>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8" name="Freeform 426">
              <a:extLst>
                <a:ext uri="{FF2B5EF4-FFF2-40B4-BE49-F238E27FC236}">
                  <a16:creationId xmlns:a16="http://schemas.microsoft.com/office/drawing/2014/main" id="{955B99A3-ACFE-AB24-D574-8D9D33CB1018}"/>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9" name="Freeform 438">
              <a:extLst>
                <a:ext uri="{FF2B5EF4-FFF2-40B4-BE49-F238E27FC236}">
                  <a16:creationId xmlns:a16="http://schemas.microsoft.com/office/drawing/2014/main" id="{E1F981E6-E94B-8644-04B5-316840D0751B}"/>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0" name="Freeform 439">
              <a:extLst>
                <a:ext uri="{FF2B5EF4-FFF2-40B4-BE49-F238E27FC236}">
                  <a16:creationId xmlns:a16="http://schemas.microsoft.com/office/drawing/2014/main" id="{5AD56D56-C76E-8D73-E698-F89D3671355B}"/>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1" name="Freeform 440">
              <a:extLst>
                <a:ext uri="{FF2B5EF4-FFF2-40B4-BE49-F238E27FC236}">
                  <a16:creationId xmlns:a16="http://schemas.microsoft.com/office/drawing/2014/main" id="{433E5A5E-A169-DB24-7996-630DA387DAB6}"/>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2" name="Freeform 441">
              <a:extLst>
                <a:ext uri="{FF2B5EF4-FFF2-40B4-BE49-F238E27FC236}">
                  <a16:creationId xmlns:a16="http://schemas.microsoft.com/office/drawing/2014/main" id="{AA1C4DC5-ADB9-B40D-4305-31C943A4DAE8}"/>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3" name="Freeform 442">
              <a:extLst>
                <a:ext uri="{FF2B5EF4-FFF2-40B4-BE49-F238E27FC236}">
                  <a16:creationId xmlns:a16="http://schemas.microsoft.com/office/drawing/2014/main" id="{ECFB0FC9-C6B5-B35B-D5A5-BD81CE1358EF}"/>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4" name="Oval 443">
              <a:extLst>
                <a:ext uri="{FF2B5EF4-FFF2-40B4-BE49-F238E27FC236}">
                  <a16:creationId xmlns:a16="http://schemas.microsoft.com/office/drawing/2014/main" id="{3882459D-52BB-9D2F-11A1-3F98424E1677}"/>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5" name="Oval 444">
              <a:extLst>
                <a:ext uri="{FF2B5EF4-FFF2-40B4-BE49-F238E27FC236}">
                  <a16:creationId xmlns:a16="http://schemas.microsoft.com/office/drawing/2014/main" id="{E7E601CC-2FD5-9987-96F9-3EDF5D4A651D}"/>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6" name="Freeform 445">
              <a:extLst>
                <a:ext uri="{FF2B5EF4-FFF2-40B4-BE49-F238E27FC236}">
                  <a16:creationId xmlns:a16="http://schemas.microsoft.com/office/drawing/2014/main" id="{E5A1658C-9D96-0172-0145-887050D38A10}"/>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7" name="Freeform 446">
              <a:extLst>
                <a:ext uri="{FF2B5EF4-FFF2-40B4-BE49-F238E27FC236}">
                  <a16:creationId xmlns:a16="http://schemas.microsoft.com/office/drawing/2014/main" id="{63F6591E-0494-3FB6-E432-0103499319A3}"/>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8" name="Freeform 458">
              <a:extLst>
                <a:ext uri="{FF2B5EF4-FFF2-40B4-BE49-F238E27FC236}">
                  <a16:creationId xmlns:a16="http://schemas.microsoft.com/office/drawing/2014/main" id="{8DEEBDDA-C5C9-9EE3-B5A0-DEDC43485F56}"/>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9" name="Freeform 459">
              <a:extLst>
                <a:ext uri="{FF2B5EF4-FFF2-40B4-BE49-F238E27FC236}">
                  <a16:creationId xmlns:a16="http://schemas.microsoft.com/office/drawing/2014/main" id="{B7D70DCA-1C3C-1D46-83DB-53170FD39401}"/>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0" name="Freeform 460">
              <a:extLst>
                <a:ext uri="{FF2B5EF4-FFF2-40B4-BE49-F238E27FC236}">
                  <a16:creationId xmlns:a16="http://schemas.microsoft.com/office/drawing/2014/main" id="{01E38625-10A1-DB94-C352-5D32F6FD26BE}"/>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1" name="Freeform 461">
              <a:extLst>
                <a:ext uri="{FF2B5EF4-FFF2-40B4-BE49-F238E27FC236}">
                  <a16:creationId xmlns:a16="http://schemas.microsoft.com/office/drawing/2014/main" id="{BAA31D84-1712-7774-DAD7-15D5263948FB}"/>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2" name="Freeform 462">
              <a:extLst>
                <a:ext uri="{FF2B5EF4-FFF2-40B4-BE49-F238E27FC236}">
                  <a16:creationId xmlns:a16="http://schemas.microsoft.com/office/drawing/2014/main" id="{4F6001C5-F4C5-A664-3A24-083D7B1D1FC4}"/>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3" name="Freeform 463">
              <a:extLst>
                <a:ext uri="{FF2B5EF4-FFF2-40B4-BE49-F238E27FC236}">
                  <a16:creationId xmlns:a16="http://schemas.microsoft.com/office/drawing/2014/main" id="{4E746BDB-F52F-E792-A325-52BDEA955DAE}"/>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4" name="Freeform 464">
              <a:extLst>
                <a:ext uri="{FF2B5EF4-FFF2-40B4-BE49-F238E27FC236}">
                  <a16:creationId xmlns:a16="http://schemas.microsoft.com/office/drawing/2014/main" id="{F8CC04D3-16B4-CE16-EC1E-7C73226B7689}"/>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5" name="Freeform 465">
              <a:extLst>
                <a:ext uri="{FF2B5EF4-FFF2-40B4-BE49-F238E27FC236}">
                  <a16:creationId xmlns:a16="http://schemas.microsoft.com/office/drawing/2014/main" id="{D97C362C-A97C-DBD2-7053-C2E668028466}"/>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6" name="Freeform 466">
              <a:extLst>
                <a:ext uri="{FF2B5EF4-FFF2-40B4-BE49-F238E27FC236}">
                  <a16:creationId xmlns:a16="http://schemas.microsoft.com/office/drawing/2014/main" id="{06837009-12DE-CA02-5195-0F6465CBB6B2}"/>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7" name="Freeform 478">
              <a:extLst>
                <a:ext uri="{FF2B5EF4-FFF2-40B4-BE49-F238E27FC236}">
                  <a16:creationId xmlns:a16="http://schemas.microsoft.com/office/drawing/2014/main" id="{0949996B-1F62-269F-2711-302DF9149E24}"/>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8" name="Freeform 479">
              <a:extLst>
                <a:ext uri="{FF2B5EF4-FFF2-40B4-BE49-F238E27FC236}">
                  <a16:creationId xmlns:a16="http://schemas.microsoft.com/office/drawing/2014/main" id="{5A27311D-4E4A-92C9-6751-953B92E5CD88}"/>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9" name="Freeform 480">
              <a:extLst>
                <a:ext uri="{FF2B5EF4-FFF2-40B4-BE49-F238E27FC236}">
                  <a16:creationId xmlns:a16="http://schemas.microsoft.com/office/drawing/2014/main" id="{A260E852-52D6-AD1F-4CB2-89220DC7789E}"/>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0" name="Freeform 481">
              <a:extLst>
                <a:ext uri="{FF2B5EF4-FFF2-40B4-BE49-F238E27FC236}">
                  <a16:creationId xmlns:a16="http://schemas.microsoft.com/office/drawing/2014/main" id="{0966A00C-4FB0-1AD7-1C2B-D198BE5E118D}"/>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1" name="Freeform 482">
              <a:extLst>
                <a:ext uri="{FF2B5EF4-FFF2-40B4-BE49-F238E27FC236}">
                  <a16:creationId xmlns:a16="http://schemas.microsoft.com/office/drawing/2014/main" id="{774E8495-9005-5310-C457-EA31A75237F8}"/>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2" name="Freeform 483">
              <a:extLst>
                <a:ext uri="{FF2B5EF4-FFF2-40B4-BE49-F238E27FC236}">
                  <a16:creationId xmlns:a16="http://schemas.microsoft.com/office/drawing/2014/main" id="{611E27A3-0539-6DC8-01F6-768F34B653B3}"/>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3" name="Freeform 484">
              <a:extLst>
                <a:ext uri="{FF2B5EF4-FFF2-40B4-BE49-F238E27FC236}">
                  <a16:creationId xmlns:a16="http://schemas.microsoft.com/office/drawing/2014/main" id="{877E17A2-9294-B777-5251-4DDACC4C9151}"/>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4" name="Freeform 485">
              <a:extLst>
                <a:ext uri="{FF2B5EF4-FFF2-40B4-BE49-F238E27FC236}">
                  <a16:creationId xmlns:a16="http://schemas.microsoft.com/office/drawing/2014/main" id="{80E5F60E-EACC-D41A-0F9B-48764D2D6B8C}"/>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5" name="Oval 486">
              <a:extLst>
                <a:ext uri="{FF2B5EF4-FFF2-40B4-BE49-F238E27FC236}">
                  <a16:creationId xmlns:a16="http://schemas.microsoft.com/office/drawing/2014/main" id="{34DE99E3-3781-1CAD-AC94-3C9C8DF1AC3B}"/>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6" name="Oval 498">
              <a:extLst>
                <a:ext uri="{FF2B5EF4-FFF2-40B4-BE49-F238E27FC236}">
                  <a16:creationId xmlns:a16="http://schemas.microsoft.com/office/drawing/2014/main" id="{59273108-36DD-B9A8-2FEC-6DA334FBE090}"/>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7" name="Oval 499">
              <a:extLst>
                <a:ext uri="{FF2B5EF4-FFF2-40B4-BE49-F238E27FC236}">
                  <a16:creationId xmlns:a16="http://schemas.microsoft.com/office/drawing/2014/main" id="{C2D7B4A1-83A5-9477-4F04-1B278BAF2ADD}"/>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8" name="Freeform 500">
              <a:extLst>
                <a:ext uri="{FF2B5EF4-FFF2-40B4-BE49-F238E27FC236}">
                  <a16:creationId xmlns:a16="http://schemas.microsoft.com/office/drawing/2014/main" id="{A83A1C58-AEF9-4F0B-959F-EC3059625CF6}"/>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9" name="Freeform 501">
              <a:extLst>
                <a:ext uri="{FF2B5EF4-FFF2-40B4-BE49-F238E27FC236}">
                  <a16:creationId xmlns:a16="http://schemas.microsoft.com/office/drawing/2014/main" id="{9C840195-2313-13B1-11DA-58B1C4B4E7B8}"/>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0" name="Freeform 502">
              <a:extLst>
                <a:ext uri="{FF2B5EF4-FFF2-40B4-BE49-F238E27FC236}">
                  <a16:creationId xmlns:a16="http://schemas.microsoft.com/office/drawing/2014/main" id="{3716B0EE-5450-F4ED-BEDA-CF2943D3F1C1}"/>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1" name="Freeform 503">
              <a:extLst>
                <a:ext uri="{FF2B5EF4-FFF2-40B4-BE49-F238E27FC236}">
                  <a16:creationId xmlns:a16="http://schemas.microsoft.com/office/drawing/2014/main" id="{B4A38A36-E5F7-FA8E-FB28-00FF80C02807}"/>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2" name="Freeform 504">
              <a:extLst>
                <a:ext uri="{FF2B5EF4-FFF2-40B4-BE49-F238E27FC236}">
                  <a16:creationId xmlns:a16="http://schemas.microsoft.com/office/drawing/2014/main" id="{69E26592-94BB-F29A-8011-4B01E4A205BB}"/>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3" name="Freeform 505">
              <a:extLst>
                <a:ext uri="{FF2B5EF4-FFF2-40B4-BE49-F238E27FC236}">
                  <a16:creationId xmlns:a16="http://schemas.microsoft.com/office/drawing/2014/main" id="{EFBB73B7-210D-2291-5ECB-C188425A60A8}"/>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4" name="Freeform 506">
              <a:extLst>
                <a:ext uri="{FF2B5EF4-FFF2-40B4-BE49-F238E27FC236}">
                  <a16:creationId xmlns:a16="http://schemas.microsoft.com/office/drawing/2014/main" id="{77E02397-BA8C-E0CB-15B7-92A105517D54}"/>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5" name="Oval 518">
              <a:extLst>
                <a:ext uri="{FF2B5EF4-FFF2-40B4-BE49-F238E27FC236}">
                  <a16:creationId xmlns:a16="http://schemas.microsoft.com/office/drawing/2014/main" id="{6A5ED3AC-7C64-F976-358F-9926366451AB}"/>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6" name="Freeform 519">
              <a:extLst>
                <a:ext uri="{FF2B5EF4-FFF2-40B4-BE49-F238E27FC236}">
                  <a16:creationId xmlns:a16="http://schemas.microsoft.com/office/drawing/2014/main" id="{6C5DE1C1-7361-BD29-C580-835DA0D1BB20}"/>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7" name="Freeform 520">
              <a:extLst>
                <a:ext uri="{FF2B5EF4-FFF2-40B4-BE49-F238E27FC236}">
                  <a16:creationId xmlns:a16="http://schemas.microsoft.com/office/drawing/2014/main" id="{CFEF93ED-955D-B17C-4230-C41797B30F4C}"/>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8" name="Freeform 521">
              <a:extLst>
                <a:ext uri="{FF2B5EF4-FFF2-40B4-BE49-F238E27FC236}">
                  <a16:creationId xmlns:a16="http://schemas.microsoft.com/office/drawing/2014/main" id="{2988D285-0E59-8C92-7E26-0DCB7DD7D21C}"/>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9" name="Freeform 522">
              <a:extLst>
                <a:ext uri="{FF2B5EF4-FFF2-40B4-BE49-F238E27FC236}">
                  <a16:creationId xmlns:a16="http://schemas.microsoft.com/office/drawing/2014/main" id="{66D3EF3C-9B02-BFFB-5E33-91F301D439E2}"/>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0" name="Freeform 523">
              <a:extLst>
                <a:ext uri="{FF2B5EF4-FFF2-40B4-BE49-F238E27FC236}">
                  <a16:creationId xmlns:a16="http://schemas.microsoft.com/office/drawing/2014/main" id="{59FF33F0-C3A5-1DC1-458B-BAA0B208B07A}"/>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1" name="Freeform 524">
              <a:extLst>
                <a:ext uri="{FF2B5EF4-FFF2-40B4-BE49-F238E27FC236}">
                  <a16:creationId xmlns:a16="http://schemas.microsoft.com/office/drawing/2014/main" id="{F73B00FD-41F5-F3EF-1DEC-073AE7F1C48A}"/>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2" name="Freeform 525">
              <a:extLst>
                <a:ext uri="{FF2B5EF4-FFF2-40B4-BE49-F238E27FC236}">
                  <a16:creationId xmlns:a16="http://schemas.microsoft.com/office/drawing/2014/main" id="{A1F55D1F-B526-92C5-18F4-D8D5342423CB}"/>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3" name="Freeform 526">
              <a:extLst>
                <a:ext uri="{FF2B5EF4-FFF2-40B4-BE49-F238E27FC236}">
                  <a16:creationId xmlns:a16="http://schemas.microsoft.com/office/drawing/2014/main" id="{9C92671B-8746-A110-2D1C-5D91A7B29EA9}"/>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4" name="Freeform 538">
              <a:extLst>
                <a:ext uri="{FF2B5EF4-FFF2-40B4-BE49-F238E27FC236}">
                  <a16:creationId xmlns:a16="http://schemas.microsoft.com/office/drawing/2014/main" id="{C3A93765-9EB7-ADF1-69B9-17BC4499134A}"/>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5" name="Freeform 539">
              <a:extLst>
                <a:ext uri="{FF2B5EF4-FFF2-40B4-BE49-F238E27FC236}">
                  <a16:creationId xmlns:a16="http://schemas.microsoft.com/office/drawing/2014/main" id="{F6FF1FD7-DC6F-7433-083E-028E4B88E3DA}"/>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6" name="Oval 540">
              <a:extLst>
                <a:ext uri="{FF2B5EF4-FFF2-40B4-BE49-F238E27FC236}">
                  <a16:creationId xmlns:a16="http://schemas.microsoft.com/office/drawing/2014/main" id="{A792C309-C48B-FE1F-BCDB-31EF772D963D}"/>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7" name="Oval 541">
              <a:extLst>
                <a:ext uri="{FF2B5EF4-FFF2-40B4-BE49-F238E27FC236}">
                  <a16:creationId xmlns:a16="http://schemas.microsoft.com/office/drawing/2014/main" id="{D54E9893-DC66-0DF9-53D3-E107BD23D8EB}"/>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8" name="Freeform 542">
              <a:extLst>
                <a:ext uri="{FF2B5EF4-FFF2-40B4-BE49-F238E27FC236}">
                  <a16:creationId xmlns:a16="http://schemas.microsoft.com/office/drawing/2014/main" id="{FE9B9457-0D0B-7D60-EF64-880D79DEA00A}"/>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9" name="Freeform 543">
              <a:extLst>
                <a:ext uri="{FF2B5EF4-FFF2-40B4-BE49-F238E27FC236}">
                  <a16:creationId xmlns:a16="http://schemas.microsoft.com/office/drawing/2014/main" id="{9AE775A0-0337-B86B-2C56-F17605359AB2}"/>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0" name="Freeform 544">
              <a:extLst>
                <a:ext uri="{FF2B5EF4-FFF2-40B4-BE49-F238E27FC236}">
                  <a16:creationId xmlns:a16="http://schemas.microsoft.com/office/drawing/2014/main" id="{355F907E-1714-280F-3FBE-9770492D2A5B}"/>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1" name="Freeform 545">
              <a:extLst>
                <a:ext uri="{FF2B5EF4-FFF2-40B4-BE49-F238E27FC236}">
                  <a16:creationId xmlns:a16="http://schemas.microsoft.com/office/drawing/2014/main" id="{E4843B65-B93C-56C0-CD13-B33742D6E513}"/>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2" name="Freeform 546">
              <a:extLst>
                <a:ext uri="{FF2B5EF4-FFF2-40B4-BE49-F238E27FC236}">
                  <a16:creationId xmlns:a16="http://schemas.microsoft.com/office/drawing/2014/main" id="{70479B7B-86C1-A5D0-1A44-CFF132CA59E9}"/>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3" name="Freeform 558">
              <a:extLst>
                <a:ext uri="{FF2B5EF4-FFF2-40B4-BE49-F238E27FC236}">
                  <a16:creationId xmlns:a16="http://schemas.microsoft.com/office/drawing/2014/main" id="{781B9F35-55D5-69E3-0A9F-63A7A71E1C8D}"/>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4" name="Freeform 559">
              <a:extLst>
                <a:ext uri="{FF2B5EF4-FFF2-40B4-BE49-F238E27FC236}">
                  <a16:creationId xmlns:a16="http://schemas.microsoft.com/office/drawing/2014/main" id="{CC397596-ECF8-D7DD-BFAB-8FD9DA5EC0C6}"/>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5" name="Oval 560">
              <a:extLst>
                <a:ext uri="{FF2B5EF4-FFF2-40B4-BE49-F238E27FC236}">
                  <a16:creationId xmlns:a16="http://schemas.microsoft.com/office/drawing/2014/main" id="{9923CE1C-CC26-EE18-D8A7-0CA5A31D8D8A}"/>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6" name="Oval 561">
              <a:extLst>
                <a:ext uri="{FF2B5EF4-FFF2-40B4-BE49-F238E27FC236}">
                  <a16:creationId xmlns:a16="http://schemas.microsoft.com/office/drawing/2014/main" id="{CA21DCCD-DC06-816E-D17A-BF2447CC652F}"/>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7" name="Freeform 562">
              <a:extLst>
                <a:ext uri="{FF2B5EF4-FFF2-40B4-BE49-F238E27FC236}">
                  <a16:creationId xmlns:a16="http://schemas.microsoft.com/office/drawing/2014/main" id="{8C34635A-A6DB-861B-9C29-34F49E4AE3DA}"/>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8" name="Freeform 563">
              <a:extLst>
                <a:ext uri="{FF2B5EF4-FFF2-40B4-BE49-F238E27FC236}">
                  <a16:creationId xmlns:a16="http://schemas.microsoft.com/office/drawing/2014/main" id="{7FCA66D0-1394-45F2-95F0-58288CAAA7E0}"/>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9" name="Freeform 564">
              <a:extLst>
                <a:ext uri="{FF2B5EF4-FFF2-40B4-BE49-F238E27FC236}">
                  <a16:creationId xmlns:a16="http://schemas.microsoft.com/office/drawing/2014/main" id="{544DA716-BC97-208E-91CC-DB72672972EB}"/>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0" name="Freeform 565">
              <a:extLst>
                <a:ext uri="{FF2B5EF4-FFF2-40B4-BE49-F238E27FC236}">
                  <a16:creationId xmlns:a16="http://schemas.microsoft.com/office/drawing/2014/main" id="{61972D82-DF1C-2160-912F-4AB7534D9368}"/>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1" name="Freeform 566">
              <a:extLst>
                <a:ext uri="{FF2B5EF4-FFF2-40B4-BE49-F238E27FC236}">
                  <a16:creationId xmlns:a16="http://schemas.microsoft.com/office/drawing/2014/main" id="{7CC4FAF8-696F-BD86-FEBF-50408A8E911D}"/>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2" name="Freeform 578">
              <a:extLst>
                <a:ext uri="{FF2B5EF4-FFF2-40B4-BE49-F238E27FC236}">
                  <a16:creationId xmlns:a16="http://schemas.microsoft.com/office/drawing/2014/main" id="{F1B8A16F-13E4-0E7A-30C4-0C4C2E0F6401}"/>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3" name="Freeform 579">
              <a:extLst>
                <a:ext uri="{FF2B5EF4-FFF2-40B4-BE49-F238E27FC236}">
                  <a16:creationId xmlns:a16="http://schemas.microsoft.com/office/drawing/2014/main" id="{84F940FF-6545-A9C1-CFBC-8E109671CC72}"/>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4" name="Freeform 580">
              <a:extLst>
                <a:ext uri="{FF2B5EF4-FFF2-40B4-BE49-F238E27FC236}">
                  <a16:creationId xmlns:a16="http://schemas.microsoft.com/office/drawing/2014/main" id="{84F6577A-CE83-A445-359C-4DEBA0FA4F63}"/>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5" name="Freeform 581">
              <a:extLst>
                <a:ext uri="{FF2B5EF4-FFF2-40B4-BE49-F238E27FC236}">
                  <a16:creationId xmlns:a16="http://schemas.microsoft.com/office/drawing/2014/main" id="{D02FDF02-834D-D8E1-8893-052203C4CDE3}"/>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6" name="Freeform 582">
              <a:extLst>
                <a:ext uri="{FF2B5EF4-FFF2-40B4-BE49-F238E27FC236}">
                  <a16:creationId xmlns:a16="http://schemas.microsoft.com/office/drawing/2014/main" id="{13EAA7FB-01EB-9D88-4BB2-3FC7DE2B085E}"/>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7" name="Oval 583">
              <a:extLst>
                <a:ext uri="{FF2B5EF4-FFF2-40B4-BE49-F238E27FC236}">
                  <a16:creationId xmlns:a16="http://schemas.microsoft.com/office/drawing/2014/main" id="{0C590E32-F55C-A0E8-E255-E8CC0D7D0FD4}"/>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8" name="Freeform 584">
              <a:extLst>
                <a:ext uri="{FF2B5EF4-FFF2-40B4-BE49-F238E27FC236}">
                  <a16:creationId xmlns:a16="http://schemas.microsoft.com/office/drawing/2014/main" id="{AB3106A1-A1EB-32E2-12D6-1148F7E490CF}"/>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9" name="Freeform 585">
              <a:extLst>
                <a:ext uri="{FF2B5EF4-FFF2-40B4-BE49-F238E27FC236}">
                  <a16:creationId xmlns:a16="http://schemas.microsoft.com/office/drawing/2014/main" id="{C58995F9-1DF5-59A8-05CD-C32061D89A92}"/>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0" name="Freeform 586">
              <a:extLst>
                <a:ext uri="{FF2B5EF4-FFF2-40B4-BE49-F238E27FC236}">
                  <a16:creationId xmlns:a16="http://schemas.microsoft.com/office/drawing/2014/main" id="{D130E0D5-CB64-8E68-48F3-0E35E16CE239}"/>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1" name="Freeform 598">
              <a:extLst>
                <a:ext uri="{FF2B5EF4-FFF2-40B4-BE49-F238E27FC236}">
                  <a16:creationId xmlns:a16="http://schemas.microsoft.com/office/drawing/2014/main" id="{5AB6EAC3-2D12-8AF9-A1D3-73E9F778954E}"/>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2" name="Freeform 599">
              <a:extLst>
                <a:ext uri="{FF2B5EF4-FFF2-40B4-BE49-F238E27FC236}">
                  <a16:creationId xmlns:a16="http://schemas.microsoft.com/office/drawing/2014/main" id="{2FB12F5A-7A49-CCAF-831F-DDFE99A78D9E}"/>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3" name="Freeform 600">
              <a:extLst>
                <a:ext uri="{FF2B5EF4-FFF2-40B4-BE49-F238E27FC236}">
                  <a16:creationId xmlns:a16="http://schemas.microsoft.com/office/drawing/2014/main" id="{C5BAE6BC-06D6-9D43-CA2D-329A0E56E3C3}"/>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4" name="Freeform 601">
              <a:extLst>
                <a:ext uri="{FF2B5EF4-FFF2-40B4-BE49-F238E27FC236}">
                  <a16:creationId xmlns:a16="http://schemas.microsoft.com/office/drawing/2014/main" id="{EC221956-795C-63DC-6755-F4A8B21F004C}"/>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5" name="Freeform 602">
              <a:extLst>
                <a:ext uri="{FF2B5EF4-FFF2-40B4-BE49-F238E27FC236}">
                  <a16:creationId xmlns:a16="http://schemas.microsoft.com/office/drawing/2014/main" id="{170C1DB8-070B-54A2-965B-6D6F976DDBC5}"/>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6" name="Oval 603">
              <a:extLst>
                <a:ext uri="{FF2B5EF4-FFF2-40B4-BE49-F238E27FC236}">
                  <a16:creationId xmlns:a16="http://schemas.microsoft.com/office/drawing/2014/main" id="{138571B0-E1B5-DB2C-6850-381106FBC259}"/>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7" name="Oval 604">
              <a:extLst>
                <a:ext uri="{FF2B5EF4-FFF2-40B4-BE49-F238E27FC236}">
                  <a16:creationId xmlns:a16="http://schemas.microsoft.com/office/drawing/2014/main" id="{BE9FE740-50AE-E213-672F-2A61B0BDB65F}"/>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8" name="Freeform 605">
              <a:extLst>
                <a:ext uri="{FF2B5EF4-FFF2-40B4-BE49-F238E27FC236}">
                  <a16:creationId xmlns:a16="http://schemas.microsoft.com/office/drawing/2014/main" id="{8B043478-7512-F76B-35A1-2255DC6C1FBD}"/>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9" name="Freeform 606">
              <a:extLst>
                <a:ext uri="{FF2B5EF4-FFF2-40B4-BE49-F238E27FC236}">
                  <a16:creationId xmlns:a16="http://schemas.microsoft.com/office/drawing/2014/main" id="{1715AC9D-2C64-5185-DD5D-9C9F565C7905}"/>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4"/>
                                        </p:tgtEl>
                                        <p:attrNameLst>
                                          <p:attrName>style.visibility</p:attrName>
                                        </p:attrNameLst>
                                      </p:cBhvr>
                                      <p:to>
                                        <p:strVal val="visible"/>
                                      </p:to>
                                    </p:set>
                                    <p:anim calcmode="lin" valueType="num">
                                      <p:cBhvr additive="base">
                                        <p:cTn id="7" dur="500" fill="hold"/>
                                        <p:tgtEl>
                                          <p:spTgt spid="534"/>
                                        </p:tgtEl>
                                        <p:attrNameLst>
                                          <p:attrName>ppt_x</p:attrName>
                                        </p:attrNameLst>
                                      </p:cBhvr>
                                      <p:tavLst>
                                        <p:tav tm="0">
                                          <p:val>
                                            <p:strVal val="0-#ppt_w/2"/>
                                          </p:val>
                                        </p:tav>
                                        <p:tav tm="100000">
                                          <p:val>
                                            <p:strVal val="#ppt_x"/>
                                          </p:val>
                                        </p:tav>
                                      </p:tavLst>
                                    </p:anim>
                                    <p:anim calcmode="lin" valueType="num">
                                      <p:cBhvr additive="base">
                                        <p:cTn id="8" dur="500" fill="hold"/>
                                        <p:tgtEl>
                                          <p:spTgt spid="534"/>
                                        </p:tgtEl>
                                        <p:attrNameLst>
                                          <p:attrName>ppt_y</p:attrName>
                                        </p:attrNameLst>
                                      </p:cBhvr>
                                      <p:tavLst>
                                        <p:tav tm="0">
                                          <p:val>
                                            <p:strVal val="#ppt_y"/>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52"/>
                                        </p:tgtEl>
                                        <p:attrNameLst>
                                          <p:attrName>style.visibility</p:attrName>
                                        </p:attrNameLst>
                                      </p:cBhvr>
                                      <p:to>
                                        <p:strVal val="visible"/>
                                      </p:to>
                                    </p:set>
                                    <p:anim calcmode="lin" valueType="num">
                                      <p:cBhvr additive="base">
                                        <p:cTn id="15" dur="500" fill="hold"/>
                                        <p:tgtEl>
                                          <p:spTgt spid="652"/>
                                        </p:tgtEl>
                                        <p:attrNameLst>
                                          <p:attrName>ppt_x</p:attrName>
                                        </p:attrNameLst>
                                      </p:cBhvr>
                                      <p:tavLst>
                                        <p:tav tm="0">
                                          <p:val>
                                            <p:strVal val="1+#ppt_w/2"/>
                                          </p:val>
                                        </p:tav>
                                        <p:tav tm="100000">
                                          <p:val>
                                            <p:strVal val="#ppt_x"/>
                                          </p:val>
                                        </p:tav>
                                      </p:tavLst>
                                    </p:anim>
                                    <p:anim calcmode="lin" valueType="num">
                                      <p:cBhvr additive="base">
                                        <p:cTn id="16" dur="500" fill="hold"/>
                                        <p:tgtEl>
                                          <p:spTgt spid="6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 title and description">
    <p:spTree>
      <p:nvGrpSpPr>
        <p:cNvPr id="1" name="Shape 55"/>
        <p:cNvGrpSpPr/>
        <p:nvPr/>
      </p:nvGrpSpPr>
      <p:grpSpPr>
        <a:xfrm>
          <a:off x="0" y="0"/>
          <a:ext cx="0" cy="0"/>
          <a:chOff x="0" y="0"/>
          <a:chExt cx="0" cy="0"/>
        </a:xfrm>
      </p:grpSpPr>
      <p:grpSp>
        <p:nvGrpSpPr>
          <p:cNvPr id="269" name="Group 895">
            <a:extLst>
              <a:ext uri="{FF2B5EF4-FFF2-40B4-BE49-F238E27FC236}">
                <a16:creationId xmlns:a16="http://schemas.microsoft.com/office/drawing/2014/main" id="{F10E0E69-2F01-90BE-B85C-2717E014D771}"/>
              </a:ext>
            </a:extLst>
          </p:cNvPr>
          <p:cNvGrpSpPr/>
          <p:nvPr userDrawn="1"/>
        </p:nvGrpSpPr>
        <p:grpSpPr>
          <a:xfrm>
            <a:off x="7144602" y="3147253"/>
            <a:ext cx="2300556" cy="2575530"/>
            <a:chOff x="3238240" y="323850"/>
            <a:chExt cx="1739901" cy="1947863"/>
          </a:xfrm>
        </p:grpSpPr>
        <p:sp>
          <p:nvSpPr>
            <p:cNvPr id="270" name="Freeform 352">
              <a:extLst>
                <a:ext uri="{FF2B5EF4-FFF2-40B4-BE49-F238E27FC236}">
                  <a16:creationId xmlns:a16="http://schemas.microsoft.com/office/drawing/2014/main" id="{4F928119-3507-CEE1-705A-70A8142A3E8F}"/>
                </a:ext>
              </a:extLst>
            </p:cNvPr>
            <p:cNvSpPr>
              <a:spLocks/>
            </p:cNvSpPr>
            <p:nvPr/>
          </p:nvSpPr>
          <p:spPr bwMode="auto">
            <a:xfrm>
              <a:off x="3238240" y="323850"/>
              <a:ext cx="1654175" cy="1947863"/>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1" name="Freeform 353">
              <a:extLst>
                <a:ext uri="{FF2B5EF4-FFF2-40B4-BE49-F238E27FC236}">
                  <a16:creationId xmlns:a16="http://schemas.microsoft.com/office/drawing/2014/main" id="{964E2358-0FD3-2FEC-1A49-9FF87C395B46}"/>
                </a:ext>
              </a:extLst>
            </p:cNvPr>
            <p:cNvSpPr>
              <a:spLocks/>
            </p:cNvSpPr>
            <p:nvPr/>
          </p:nvSpPr>
          <p:spPr bwMode="auto">
            <a:xfrm>
              <a:off x="4036753" y="947738"/>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2" name="Freeform 354">
              <a:extLst>
                <a:ext uri="{FF2B5EF4-FFF2-40B4-BE49-F238E27FC236}">
                  <a16:creationId xmlns:a16="http://schemas.microsoft.com/office/drawing/2014/main" id="{DB89901F-5793-B9D6-E270-8419B9052723}"/>
                </a:ext>
              </a:extLst>
            </p:cNvPr>
            <p:cNvSpPr>
              <a:spLocks/>
            </p:cNvSpPr>
            <p:nvPr/>
          </p:nvSpPr>
          <p:spPr bwMode="auto">
            <a:xfrm>
              <a:off x="3724015" y="1260475"/>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3" name="Freeform 355">
              <a:extLst>
                <a:ext uri="{FF2B5EF4-FFF2-40B4-BE49-F238E27FC236}">
                  <a16:creationId xmlns:a16="http://schemas.microsoft.com/office/drawing/2014/main" id="{A2C8AF43-4C71-C51C-4D1C-BCEF60EB6E21}"/>
                </a:ext>
              </a:extLst>
            </p:cNvPr>
            <p:cNvSpPr>
              <a:spLocks/>
            </p:cNvSpPr>
            <p:nvPr/>
          </p:nvSpPr>
          <p:spPr bwMode="auto">
            <a:xfrm>
              <a:off x="4109778" y="1271588"/>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4" name="Freeform 356">
              <a:extLst>
                <a:ext uri="{FF2B5EF4-FFF2-40B4-BE49-F238E27FC236}">
                  <a16:creationId xmlns:a16="http://schemas.microsoft.com/office/drawing/2014/main" id="{61E1542F-9937-D8AC-C0DF-87A97F90EB2B}"/>
                </a:ext>
              </a:extLst>
            </p:cNvPr>
            <p:cNvSpPr>
              <a:spLocks/>
            </p:cNvSpPr>
            <p:nvPr/>
          </p:nvSpPr>
          <p:spPr bwMode="auto">
            <a:xfrm>
              <a:off x="4192328" y="1189038"/>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56" name="Google Shape;56;p22"/>
          <p:cNvSpPr txBox="1">
            <a:spLocks noGrp="1"/>
          </p:cNvSpPr>
          <p:nvPr>
            <p:ph type="title"/>
          </p:nvPr>
        </p:nvSpPr>
        <p:spPr>
          <a:xfrm>
            <a:off x="723901" y="1362353"/>
            <a:ext cx="3998224" cy="155042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500"/>
              <a:buFont typeface="Bebas Neue"/>
              <a:buNone/>
              <a:defRPr sz="3400">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8" name="Google Shape;58;p22"/>
          <p:cNvSpPr txBox="1">
            <a:spLocks noGrp="1"/>
          </p:cNvSpPr>
          <p:nvPr>
            <p:ph type="body" idx="1"/>
          </p:nvPr>
        </p:nvSpPr>
        <p:spPr>
          <a:xfrm>
            <a:off x="723901" y="2890654"/>
            <a:ext cx="3998224" cy="882947"/>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750"/>
              </a:spcBef>
              <a:spcAft>
                <a:spcPts val="0"/>
              </a:spcAft>
              <a:buClr>
                <a:schemeClr val="dk1"/>
              </a:buClr>
              <a:buSzPts val="1600"/>
              <a:buNone/>
              <a:defRPr sz="1200">
                <a:latin typeface="Arimo" panose="020B0604020202020204" pitchFamily="34" charset="0"/>
                <a:ea typeface="Arimo" panose="020B0604020202020204" pitchFamily="34" charset="0"/>
                <a:cs typeface="Arimo" panose="020B0604020202020204" pitchFamily="34" charset="0"/>
              </a:defRPr>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dirty="0"/>
          </a:p>
        </p:txBody>
      </p:sp>
      <p:sp>
        <p:nvSpPr>
          <p:cNvPr id="5" name="Marcador de posición de imagen 3">
            <a:extLst>
              <a:ext uri="{FF2B5EF4-FFF2-40B4-BE49-F238E27FC236}">
                <a16:creationId xmlns:a16="http://schemas.microsoft.com/office/drawing/2014/main" id="{27C9E1CD-086B-13CB-8582-DC117D5FD78D}"/>
              </a:ext>
            </a:extLst>
          </p:cNvPr>
          <p:cNvSpPr>
            <a:spLocks noGrp="1"/>
          </p:cNvSpPr>
          <p:nvPr>
            <p:ph type="pic" sz="quarter" idx="10"/>
          </p:nvPr>
        </p:nvSpPr>
        <p:spPr>
          <a:xfrm>
            <a:off x="5124450" y="1173659"/>
            <a:ext cx="3295650" cy="2804616"/>
          </a:xfrm>
          <a:prstGeom prst="roundRect">
            <a:avLst>
              <a:gd name="adj" fmla="val 7665"/>
            </a:avLst>
          </a:prstGeom>
        </p:spPr>
        <p:txBody>
          <a:bodyPr/>
          <a:lstStyle/>
          <a:p>
            <a:endParaRPr lang="es-ES" dirty="0"/>
          </a:p>
        </p:txBody>
      </p:sp>
      <p:sp>
        <p:nvSpPr>
          <p:cNvPr id="275" name="Freeform 352">
            <a:extLst>
              <a:ext uri="{FF2B5EF4-FFF2-40B4-BE49-F238E27FC236}">
                <a16:creationId xmlns:a16="http://schemas.microsoft.com/office/drawing/2014/main" id="{1F40C6CB-BB32-CA1B-BC96-AE974453E7D2}"/>
              </a:ext>
            </a:extLst>
          </p:cNvPr>
          <p:cNvSpPr>
            <a:spLocks/>
          </p:cNvSpPr>
          <p:nvPr userDrawn="1"/>
        </p:nvSpPr>
        <p:spPr bwMode="auto">
          <a:xfrm>
            <a:off x="-684423" y="-1789571"/>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nvGrpSpPr>
          <p:cNvPr id="584" name="Grupo 583">
            <a:extLst>
              <a:ext uri="{FF2B5EF4-FFF2-40B4-BE49-F238E27FC236}">
                <a16:creationId xmlns:a16="http://schemas.microsoft.com/office/drawing/2014/main" id="{842099AE-24D1-FC60-955A-E748A84F4082}"/>
              </a:ext>
            </a:extLst>
          </p:cNvPr>
          <p:cNvGrpSpPr/>
          <p:nvPr userDrawn="1"/>
        </p:nvGrpSpPr>
        <p:grpSpPr>
          <a:xfrm flipH="1">
            <a:off x="8238205" y="-570849"/>
            <a:ext cx="1507863" cy="1510278"/>
            <a:chOff x="39184" y="-151930"/>
            <a:chExt cx="1309806" cy="1311904"/>
          </a:xfrm>
          <a:solidFill>
            <a:schemeClr val="accent1"/>
          </a:solidFill>
        </p:grpSpPr>
        <p:sp>
          <p:nvSpPr>
            <p:cNvPr id="585" name="Oval 357">
              <a:extLst>
                <a:ext uri="{FF2B5EF4-FFF2-40B4-BE49-F238E27FC236}">
                  <a16:creationId xmlns:a16="http://schemas.microsoft.com/office/drawing/2014/main" id="{8AB17841-A5E8-AF03-E5EE-DE71DC07D0F0}"/>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6" name="Freeform 358">
              <a:extLst>
                <a:ext uri="{FF2B5EF4-FFF2-40B4-BE49-F238E27FC236}">
                  <a16:creationId xmlns:a16="http://schemas.microsoft.com/office/drawing/2014/main" id="{53A5427A-29AE-93F0-B0CE-019C1574712D}"/>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7" name="Freeform 359">
              <a:extLst>
                <a:ext uri="{FF2B5EF4-FFF2-40B4-BE49-F238E27FC236}">
                  <a16:creationId xmlns:a16="http://schemas.microsoft.com/office/drawing/2014/main" id="{3EDD0951-15DC-DD02-7E4A-46A7A6DF60CB}"/>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8" name="Freeform 360">
              <a:extLst>
                <a:ext uri="{FF2B5EF4-FFF2-40B4-BE49-F238E27FC236}">
                  <a16:creationId xmlns:a16="http://schemas.microsoft.com/office/drawing/2014/main" id="{230D0FA2-0861-0CE4-26BA-DD1E3DF5994E}"/>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9" name="Freeform 361">
              <a:extLst>
                <a:ext uri="{FF2B5EF4-FFF2-40B4-BE49-F238E27FC236}">
                  <a16:creationId xmlns:a16="http://schemas.microsoft.com/office/drawing/2014/main" id="{B1676439-1347-5E6C-14F9-99480DFBD381}"/>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0" name="Freeform 362">
              <a:extLst>
                <a:ext uri="{FF2B5EF4-FFF2-40B4-BE49-F238E27FC236}">
                  <a16:creationId xmlns:a16="http://schemas.microsoft.com/office/drawing/2014/main" id="{F62D06D9-A5F1-39D3-1884-BBCB863D26BE}"/>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1" name="Freeform 363">
              <a:extLst>
                <a:ext uri="{FF2B5EF4-FFF2-40B4-BE49-F238E27FC236}">
                  <a16:creationId xmlns:a16="http://schemas.microsoft.com/office/drawing/2014/main" id="{06FDD54B-755C-839F-A771-135EAF7DB2B1}"/>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2" name="Freeform 364">
              <a:extLst>
                <a:ext uri="{FF2B5EF4-FFF2-40B4-BE49-F238E27FC236}">
                  <a16:creationId xmlns:a16="http://schemas.microsoft.com/office/drawing/2014/main" id="{E269F0C6-E780-70BA-7A09-B01B52F5FEB1}"/>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3" name="Freeform 365">
              <a:extLst>
                <a:ext uri="{FF2B5EF4-FFF2-40B4-BE49-F238E27FC236}">
                  <a16:creationId xmlns:a16="http://schemas.microsoft.com/office/drawing/2014/main" id="{FFAC9097-DEE1-B2DE-819F-DB0764112D24}"/>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4" name="Freeform 377">
              <a:extLst>
                <a:ext uri="{FF2B5EF4-FFF2-40B4-BE49-F238E27FC236}">
                  <a16:creationId xmlns:a16="http://schemas.microsoft.com/office/drawing/2014/main" id="{2CB208B1-6558-C845-7058-6CCD37DB94D0}"/>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5" name="Freeform 378">
              <a:extLst>
                <a:ext uri="{FF2B5EF4-FFF2-40B4-BE49-F238E27FC236}">
                  <a16:creationId xmlns:a16="http://schemas.microsoft.com/office/drawing/2014/main" id="{C41F6254-F7C6-98F3-33B6-A111F7722972}"/>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6" name="Oval 379">
              <a:extLst>
                <a:ext uri="{FF2B5EF4-FFF2-40B4-BE49-F238E27FC236}">
                  <a16:creationId xmlns:a16="http://schemas.microsoft.com/office/drawing/2014/main" id="{984E3E86-2F75-7337-4365-BE441CEF4098}"/>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7" name="Oval 380">
              <a:extLst>
                <a:ext uri="{FF2B5EF4-FFF2-40B4-BE49-F238E27FC236}">
                  <a16:creationId xmlns:a16="http://schemas.microsoft.com/office/drawing/2014/main" id="{977B369B-F36E-DB4B-49FE-F4F24C3D7036}"/>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8" name="Freeform 381">
              <a:extLst>
                <a:ext uri="{FF2B5EF4-FFF2-40B4-BE49-F238E27FC236}">
                  <a16:creationId xmlns:a16="http://schemas.microsoft.com/office/drawing/2014/main" id="{B8397777-4ACC-DDDB-7A18-1571D7128CA0}"/>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9" name="Freeform 382">
              <a:extLst>
                <a:ext uri="{FF2B5EF4-FFF2-40B4-BE49-F238E27FC236}">
                  <a16:creationId xmlns:a16="http://schemas.microsoft.com/office/drawing/2014/main" id="{C6732825-62AB-A689-DB6F-93DADA21D4E2}"/>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0" name="Freeform 383">
              <a:extLst>
                <a:ext uri="{FF2B5EF4-FFF2-40B4-BE49-F238E27FC236}">
                  <a16:creationId xmlns:a16="http://schemas.microsoft.com/office/drawing/2014/main" id="{760EE64B-8C5A-A404-80C2-93ED3E5A8BE1}"/>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1" name="Freeform 384">
              <a:extLst>
                <a:ext uri="{FF2B5EF4-FFF2-40B4-BE49-F238E27FC236}">
                  <a16:creationId xmlns:a16="http://schemas.microsoft.com/office/drawing/2014/main" id="{8FCBF925-A9CB-CD09-D594-1E93DD5A26F6}"/>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2" name="Freeform 385">
              <a:extLst>
                <a:ext uri="{FF2B5EF4-FFF2-40B4-BE49-F238E27FC236}">
                  <a16:creationId xmlns:a16="http://schemas.microsoft.com/office/drawing/2014/main" id="{982373E1-7DA0-1712-21D1-3AB9D04014F4}"/>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3" name="Freeform 397">
              <a:extLst>
                <a:ext uri="{FF2B5EF4-FFF2-40B4-BE49-F238E27FC236}">
                  <a16:creationId xmlns:a16="http://schemas.microsoft.com/office/drawing/2014/main" id="{53315842-74D7-23F9-A54A-4CC39F8E2CD5}"/>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4" name="Freeform 398">
              <a:extLst>
                <a:ext uri="{FF2B5EF4-FFF2-40B4-BE49-F238E27FC236}">
                  <a16:creationId xmlns:a16="http://schemas.microsoft.com/office/drawing/2014/main" id="{0A371547-81B0-3E0B-1C42-78D700DBB6EF}"/>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5" name="Oval 399">
              <a:extLst>
                <a:ext uri="{FF2B5EF4-FFF2-40B4-BE49-F238E27FC236}">
                  <a16:creationId xmlns:a16="http://schemas.microsoft.com/office/drawing/2014/main" id="{C56B2D3B-5977-D296-499D-0326F03D4243}"/>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6" name="Oval 400">
              <a:extLst>
                <a:ext uri="{FF2B5EF4-FFF2-40B4-BE49-F238E27FC236}">
                  <a16:creationId xmlns:a16="http://schemas.microsoft.com/office/drawing/2014/main" id="{AA669C50-6467-71A9-DDD8-67BC4E2D90D0}"/>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7" name="Freeform 401">
              <a:extLst>
                <a:ext uri="{FF2B5EF4-FFF2-40B4-BE49-F238E27FC236}">
                  <a16:creationId xmlns:a16="http://schemas.microsoft.com/office/drawing/2014/main" id="{816D73E0-1DC2-85A0-BCC3-811608B92B3C}"/>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8" name="Freeform 402">
              <a:extLst>
                <a:ext uri="{FF2B5EF4-FFF2-40B4-BE49-F238E27FC236}">
                  <a16:creationId xmlns:a16="http://schemas.microsoft.com/office/drawing/2014/main" id="{8EEB0662-E940-022E-77FA-ACD09CA8AC22}"/>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9" name="Freeform 403">
              <a:extLst>
                <a:ext uri="{FF2B5EF4-FFF2-40B4-BE49-F238E27FC236}">
                  <a16:creationId xmlns:a16="http://schemas.microsoft.com/office/drawing/2014/main" id="{D572846D-22B5-AC0D-1BEE-8E7C297C2C06}"/>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0" name="Freeform 404">
              <a:extLst>
                <a:ext uri="{FF2B5EF4-FFF2-40B4-BE49-F238E27FC236}">
                  <a16:creationId xmlns:a16="http://schemas.microsoft.com/office/drawing/2014/main" id="{D06DFD8D-713B-FA3A-C2DA-2780EA210759}"/>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1" name="Freeform 405">
              <a:extLst>
                <a:ext uri="{FF2B5EF4-FFF2-40B4-BE49-F238E27FC236}">
                  <a16:creationId xmlns:a16="http://schemas.microsoft.com/office/drawing/2014/main" id="{93633266-8F9B-EF7B-8E32-79CB7F262799}"/>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2" name="Freeform 418">
              <a:extLst>
                <a:ext uri="{FF2B5EF4-FFF2-40B4-BE49-F238E27FC236}">
                  <a16:creationId xmlns:a16="http://schemas.microsoft.com/office/drawing/2014/main" id="{8D495935-8D3E-2866-823D-C13C5DE24105}"/>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3" name="Freeform 419">
              <a:extLst>
                <a:ext uri="{FF2B5EF4-FFF2-40B4-BE49-F238E27FC236}">
                  <a16:creationId xmlns:a16="http://schemas.microsoft.com/office/drawing/2014/main" id="{96D44C01-4866-C894-CA28-D357C26932B7}"/>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4" name="Freeform 420">
              <a:extLst>
                <a:ext uri="{FF2B5EF4-FFF2-40B4-BE49-F238E27FC236}">
                  <a16:creationId xmlns:a16="http://schemas.microsoft.com/office/drawing/2014/main" id="{7B695F2F-8C04-E705-7906-54D200B09D38}"/>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5" name="Freeform 421">
              <a:extLst>
                <a:ext uri="{FF2B5EF4-FFF2-40B4-BE49-F238E27FC236}">
                  <a16:creationId xmlns:a16="http://schemas.microsoft.com/office/drawing/2014/main" id="{8122C130-5B33-5D7A-7CEC-1A1261433906}"/>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6" name="Freeform 422">
              <a:extLst>
                <a:ext uri="{FF2B5EF4-FFF2-40B4-BE49-F238E27FC236}">
                  <a16:creationId xmlns:a16="http://schemas.microsoft.com/office/drawing/2014/main" id="{14004321-6873-1306-DAF1-3F57F127A60F}"/>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7" name="Oval 423">
              <a:extLst>
                <a:ext uri="{FF2B5EF4-FFF2-40B4-BE49-F238E27FC236}">
                  <a16:creationId xmlns:a16="http://schemas.microsoft.com/office/drawing/2014/main" id="{FBF8C682-0935-E940-9628-330034CC1F9A}"/>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8" name="Freeform 424">
              <a:extLst>
                <a:ext uri="{FF2B5EF4-FFF2-40B4-BE49-F238E27FC236}">
                  <a16:creationId xmlns:a16="http://schemas.microsoft.com/office/drawing/2014/main" id="{CBB84BA1-083A-B610-CE0C-3CF6785008ED}"/>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9" name="Freeform 425">
              <a:extLst>
                <a:ext uri="{FF2B5EF4-FFF2-40B4-BE49-F238E27FC236}">
                  <a16:creationId xmlns:a16="http://schemas.microsoft.com/office/drawing/2014/main" id="{055FEBCD-E503-C8C5-22DC-A2939F110345}"/>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0" name="Freeform 426">
              <a:extLst>
                <a:ext uri="{FF2B5EF4-FFF2-40B4-BE49-F238E27FC236}">
                  <a16:creationId xmlns:a16="http://schemas.microsoft.com/office/drawing/2014/main" id="{6813D93E-3D7B-928B-072D-92A882F8B0F7}"/>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1" name="Freeform 438">
              <a:extLst>
                <a:ext uri="{FF2B5EF4-FFF2-40B4-BE49-F238E27FC236}">
                  <a16:creationId xmlns:a16="http://schemas.microsoft.com/office/drawing/2014/main" id="{C9679B50-CC64-D433-B19D-802084A1B69E}"/>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2" name="Freeform 439">
              <a:extLst>
                <a:ext uri="{FF2B5EF4-FFF2-40B4-BE49-F238E27FC236}">
                  <a16:creationId xmlns:a16="http://schemas.microsoft.com/office/drawing/2014/main" id="{AD5FEA2D-9859-EB39-BE51-6032E21FF7C4}"/>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3" name="Freeform 440">
              <a:extLst>
                <a:ext uri="{FF2B5EF4-FFF2-40B4-BE49-F238E27FC236}">
                  <a16:creationId xmlns:a16="http://schemas.microsoft.com/office/drawing/2014/main" id="{73359E07-E972-3B0D-3FEE-913AADBA18E1}"/>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4" name="Freeform 441">
              <a:extLst>
                <a:ext uri="{FF2B5EF4-FFF2-40B4-BE49-F238E27FC236}">
                  <a16:creationId xmlns:a16="http://schemas.microsoft.com/office/drawing/2014/main" id="{A2200AC1-345E-6AA4-9601-A532E970C61D}"/>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5" name="Freeform 442">
              <a:extLst>
                <a:ext uri="{FF2B5EF4-FFF2-40B4-BE49-F238E27FC236}">
                  <a16:creationId xmlns:a16="http://schemas.microsoft.com/office/drawing/2014/main" id="{5AA26EDE-9920-E4CA-BF57-2FA17AD40434}"/>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6" name="Oval 443">
              <a:extLst>
                <a:ext uri="{FF2B5EF4-FFF2-40B4-BE49-F238E27FC236}">
                  <a16:creationId xmlns:a16="http://schemas.microsoft.com/office/drawing/2014/main" id="{08BA3F21-7827-2201-510E-7FB61071CD78}"/>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7" name="Oval 444">
              <a:extLst>
                <a:ext uri="{FF2B5EF4-FFF2-40B4-BE49-F238E27FC236}">
                  <a16:creationId xmlns:a16="http://schemas.microsoft.com/office/drawing/2014/main" id="{0261522C-A8CE-C289-B56E-3D552B5EA924}"/>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8" name="Freeform 445">
              <a:extLst>
                <a:ext uri="{FF2B5EF4-FFF2-40B4-BE49-F238E27FC236}">
                  <a16:creationId xmlns:a16="http://schemas.microsoft.com/office/drawing/2014/main" id="{6E14ADC5-F8A8-3ACD-CD08-F203B09E6A86}"/>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9" name="Freeform 446">
              <a:extLst>
                <a:ext uri="{FF2B5EF4-FFF2-40B4-BE49-F238E27FC236}">
                  <a16:creationId xmlns:a16="http://schemas.microsoft.com/office/drawing/2014/main" id="{D95F58D0-07A1-3C36-F0D7-A2BBC45DB123}"/>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0" name="Freeform 458">
              <a:extLst>
                <a:ext uri="{FF2B5EF4-FFF2-40B4-BE49-F238E27FC236}">
                  <a16:creationId xmlns:a16="http://schemas.microsoft.com/office/drawing/2014/main" id="{4A5BA89A-7D12-3B0F-D1A9-CF393DB20646}"/>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1" name="Freeform 459">
              <a:extLst>
                <a:ext uri="{FF2B5EF4-FFF2-40B4-BE49-F238E27FC236}">
                  <a16:creationId xmlns:a16="http://schemas.microsoft.com/office/drawing/2014/main" id="{6AB748F7-2FE4-1BD0-73D3-FFB0CFBC3876}"/>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2" name="Freeform 460">
              <a:extLst>
                <a:ext uri="{FF2B5EF4-FFF2-40B4-BE49-F238E27FC236}">
                  <a16:creationId xmlns:a16="http://schemas.microsoft.com/office/drawing/2014/main" id="{401D24CB-CF2C-6F35-541C-24E08E0F6613}"/>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3" name="Freeform 461">
              <a:extLst>
                <a:ext uri="{FF2B5EF4-FFF2-40B4-BE49-F238E27FC236}">
                  <a16:creationId xmlns:a16="http://schemas.microsoft.com/office/drawing/2014/main" id="{B28F19C4-FF4F-57F4-DC94-3127BC4343FB}"/>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4" name="Freeform 462">
              <a:extLst>
                <a:ext uri="{FF2B5EF4-FFF2-40B4-BE49-F238E27FC236}">
                  <a16:creationId xmlns:a16="http://schemas.microsoft.com/office/drawing/2014/main" id="{96DB4560-43AC-E69A-2D8F-785FD42C92C9}"/>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5" name="Freeform 463">
              <a:extLst>
                <a:ext uri="{FF2B5EF4-FFF2-40B4-BE49-F238E27FC236}">
                  <a16:creationId xmlns:a16="http://schemas.microsoft.com/office/drawing/2014/main" id="{B77A3538-3A86-C57B-EB05-88A34CCB3A92}"/>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6" name="Freeform 464">
              <a:extLst>
                <a:ext uri="{FF2B5EF4-FFF2-40B4-BE49-F238E27FC236}">
                  <a16:creationId xmlns:a16="http://schemas.microsoft.com/office/drawing/2014/main" id="{85A98F0B-C5C2-6634-1C77-A39D4480F6B2}"/>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7" name="Freeform 465">
              <a:extLst>
                <a:ext uri="{FF2B5EF4-FFF2-40B4-BE49-F238E27FC236}">
                  <a16:creationId xmlns:a16="http://schemas.microsoft.com/office/drawing/2014/main" id="{729BF74A-1913-81AD-2B9D-B0BB78232C52}"/>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8" name="Freeform 466">
              <a:extLst>
                <a:ext uri="{FF2B5EF4-FFF2-40B4-BE49-F238E27FC236}">
                  <a16:creationId xmlns:a16="http://schemas.microsoft.com/office/drawing/2014/main" id="{E41799E5-AA43-756C-21E1-A75EB1D40F46}"/>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9" name="Freeform 478">
              <a:extLst>
                <a:ext uri="{FF2B5EF4-FFF2-40B4-BE49-F238E27FC236}">
                  <a16:creationId xmlns:a16="http://schemas.microsoft.com/office/drawing/2014/main" id="{D31826C0-D805-E67D-588D-2EFD903CC504}"/>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0" name="Freeform 479">
              <a:extLst>
                <a:ext uri="{FF2B5EF4-FFF2-40B4-BE49-F238E27FC236}">
                  <a16:creationId xmlns:a16="http://schemas.microsoft.com/office/drawing/2014/main" id="{2ACC9D86-5BC1-951E-3153-540EFB603FCB}"/>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1" name="Freeform 480">
              <a:extLst>
                <a:ext uri="{FF2B5EF4-FFF2-40B4-BE49-F238E27FC236}">
                  <a16:creationId xmlns:a16="http://schemas.microsoft.com/office/drawing/2014/main" id="{3020119F-C343-DE26-B0CF-EB1057ACE6AC}"/>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2" name="Freeform 481">
              <a:extLst>
                <a:ext uri="{FF2B5EF4-FFF2-40B4-BE49-F238E27FC236}">
                  <a16:creationId xmlns:a16="http://schemas.microsoft.com/office/drawing/2014/main" id="{E3823BA8-F624-5F06-E902-A4269C5B3AFC}"/>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3" name="Freeform 482">
              <a:extLst>
                <a:ext uri="{FF2B5EF4-FFF2-40B4-BE49-F238E27FC236}">
                  <a16:creationId xmlns:a16="http://schemas.microsoft.com/office/drawing/2014/main" id="{37385268-604E-0329-1F9B-25B1FAC4055B}"/>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4" name="Freeform 483">
              <a:extLst>
                <a:ext uri="{FF2B5EF4-FFF2-40B4-BE49-F238E27FC236}">
                  <a16:creationId xmlns:a16="http://schemas.microsoft.com/office/drawing/2014/main" id="{804A012E-A897-158E-B882-12F5CC9091CC}"/>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5" name="Freeform 484">
              <a:extLst>
                <a:ext uri="{FF2B5EF4-FFF2-40B4-BE49-F238E27FC236}">
                  <a16:creationId xmlns:a16="http://schemas.microsoft.com/office/drawing/2014/main" id="{8F90BC75-DB87-94DA-6AF1-69248C7AE1BF}"/>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6" name="Freeform 485">
              <a:extLst>
                <a:ext uri="{FF2B5EF4-FFF2-40B4-BE49-F238E27FC236}">
                  <a16:creationId xmlns:a16="http://schemas.microsoft.com/office/drawing/2014/main" id="{70FA1390-E858-898F-EF58-DBD6E947AABE}"/>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7" name="Oval 486">
              <a:extLst>
                <a:ext uri="{FF2B5EF4-FFF2-40B4-BE49-F238E27FC236}">
                  <a16:creationId xmlns:a16="http://schemas.microsoft.com/office/drawing/2014/main" id="{541BE27C-CB08-84A4-AD43-C6D616BEF214}"/>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8" name="Oval 498">
              <a:extLst>
                <a:ext uri="{FF2B5EF4-FFF2-40B4-BE49-F238E27FC236}">
                  <a16:creationId xmlns:a16="http://schemas.microsoft.com/office/drawing/2014/main" id="{C181773E-288C-0512-B976-CC3FBACA7EBE}"/>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9" name="Oval 499">
              <a:extLst>
                <a:ext uri="{FF2B5EF4-FFF2-40B4-BE49-F238E27FC236}">
                  <a16:creationId xmlns:a16="http://schemas.microsoft.com/office/drawing/2014/main" id="{C9CA2F05-3070-0EF6-A3F7-6094923C7745}"/>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0" name="Freeform 500">
              <a:extLst>
                <a:ext uri="{FF2B5EF4-FFF2-40B4-BE49-F238E27FC236}">
                  <a16:creationId xmlns:a16="http://schemas.microsoft.com/office/drawing/2014/main" id="{50502BD3-C00F-C2BF-1946-930501B3A0A9}"/>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1" name="Freeform 501">
              <a:extLst>
                <a:ext uri="{FF2B5EF4-FFF2-40B4-BE49-F238E27FC236}">
                  <a16:creationId xmlns:a16="http://schemas.microsoft.com/office/drawing/2014/main" id="{726606B3-BA60-2889-388C-A9E7E9CDC86E}"/>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2" name="Freeform 502">
              <a:extLst>
                <a:ext uri="{FF2B5EF4-FFF2-40B4-BE49-F238E27FC236}">
                  <a16:creationId xmlns:a16="http://schemas.microsoft.com/office/drawing/2014/main" id="{35858887-863E-F2B4-2DE6-AE5678C84F6C}"/>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3" name="Freeform 503">
              <a:extLst>
                <a:ext uri="{FF2B5EF4-FFF2-40B4-BE49-F238E27FC236}">
                  <a16:creationId xmlns:a16="http://schemas.microsoft.com/office/drawing/2014/main" id="{3E49523F-5DAE-4DA3-F0C1-3D07C4137993}"/>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4" name="Freeform 504">
              <a:extLst>
                <a:ext uri="{FF2B5EF4-FFF2-40B4-BE49-F238E27FC236}">
                  <a16:creationId xmlns:a16="http://schemas.microsoft.com/office/drawing/2014/main" id="{3273CA68-B3A1-8C12-8B1A-3C2944A54E9E}"/>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5" name="Freeform 505">
              <a:extLst>
                <a:ext uri="{FF2B5EF4-FFF2-40B4-BE49-F238E27FC236}">
                  <a16:creationId xmlns:a16="http://schemas.microsoft.com/office/drawing/2014/main" id="{DF5FB7BF-7F85-BE22-7A87-68A3E0F3A78D}"/>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6" name="Freeform 506">
              <a:extLst>
                <a:ext uri="{FF2B5EF4-FFF2-40B4-BE49-F238E27FC236}">
                  <a16:creationId xmlns:a16="http://schemas.microsoft.com/office/drawing/2014/main" id="{E7340214-B23F-9033-4ECC-BE1B15B2A63E}"/>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7" name="Oval 518">
              <a:extLst>
                <a:ext uri="{FF2B5EF4-FFF2-40B4-BE49-F238E27FC236}">
                  <a16:creationId xmlns:a16="http://schemas.microsoft.com/office/drawing/2014/main" id="{6E8BA4C5-1CC7-46F7-FDCD-85D4D909D20D}"/>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8" name="Freeform 519">
              <a:extLst>
                <a:ext uri="{FF2B5EF4-FFF2-40B4-BE49-F238E27FC236}">
                  <a16:creationId xmlns:a16="http://schemas.microsoft.com/office/drawing/2014/main" id="{6828CEDF-47A1-318D-666D-AF7627E7D82C}"/>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9" name="Freeform 520">
              <a:extLst>
                <a:ext uri="{FF2B5EF4-FFF2-40B4-BE49-F238E27FC236}">
                  <a16:creationId xmlns:a16="http://schemas.microsoft.com/office/drawing/2014/main" id="{B32EFA04-F5C3-61B6-6F14-708B2D9B01F2}"/>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0" name="Freeform 521">
              <a:extLst>
                <a:ext uri="{FF2B5EF4-FFF2-40B4-BE49-F238E27FC236}">
                  <a16:creationId xmlns:a16="http://schemas.microsoft.com/office/drawing/2014/main" id="{7A2B66BF-E750-A0F4-A6F9-F3706F96C4FF}"/>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1" name="Freeform 522">
              <a:extLst>
                <a:ext uri="{FF2B5EF4-FFF2-40B4-BE49-F238E27FC236}">
                  <a16:creationId xmlns:a16="http://schemas.microsoft.com/office/drawing/2014/main" id="{49F847DE-8A24-9770-5770-CE8C9DE75308}"/>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2" name="Freeform 523">
              <a:extLst>
                <a:ext uri="{FF2B5EF4-FFF2-40B4-BE49-F238E27FC236}">
                  <a16:creationId xmlns:a16="http://schemas.microsoft.com/office/drawing/2014/main" id="{13A72AF2-F314-700B-E88B-3696225DB7DB}"/>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3" name="Freeform 524">
              <a:extLst>
                <a:ext uri="{FF2B5EF4-FFF2-40B4-BE49-F238E27FC236}">
                  <a16:creationId xmlns:a16="http://schemas.microsoft.com/office/drawing/2014/main" id="{78B84B34-CA38-2C59-5B9D-97A7514396D2}"/>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4" name="Freeform 525">
              <a:extLst>
                <a:ext uri="{FF2B5EF4-FFF2-40B4-BE49-F238E27FC236}">
                  <a16:creationId xmlns:a16="http://schemas.microsoft.com/office/drawing/2014/main" id="{7491BC4C-BC3A-4102-F92B-2D0E72E3E54A}"/>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5" name="Freeform 526">
              <a:extLst>
                <a:ext uri="{FF2B5EF4-FFF2-40B4-BE49-F238E27FC236}">
                  <a16:creationId xmlns:a16="http://schemas.microsoft.com/office/drawing/2014/main" id="{C32568E9-1C67-6A9B-AF54-FB498E429F9C}"/>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6" name="Freeform 538">
              <a:extLst>
                <a:ext uri="{FF2B5EF4-FFF2-40B4-BE49-F238E27FC236}">
                  <a16:creationId xmlns:a16="http://schemas.microsoft.com/office/drawing/2014/main" id="{57827C3C-5DBA-4D1E-0E6F-19C8DEE7A72C}"/>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7" name="Freeform 539">
              <a:extLst>
                <a:ext uri="{FF2B5EF4-FFF2-40B4-BE49-F238E27FC236}">
                  <a16:creationId xmlns:a16="http://schemas.microsoft.com/office/drawing/2014/main" id="{F4AEA9D5-19CA-3F7F-143D-00AE6D153105}"/>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8" name="Oval 540">
              <a:extLst>
                <a:ext uri="{FF2B5EF4-FFF2-40B4-BE49-F238E27FC236}">
                  <a16:creationId xmlns:a16="http://schemas.microsoft.com/office/drawing/2014/main" id="{4D21EABD-65CD-03BB-D7ED-455DF56DE864}"/>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9" name="Oval 541">
              <a:extLst>
                <a:ext uri="{FF2B5EF4-FFF2-40B4-BE49-F238E27FC236}">
                  <a16:creationId xmlns:a16="http://schemas.microsoft.com/office/drawing/2014/main" id="{E7046E7C-F47F-10E7-0A91-B6544CB7961C}"/>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0" name="Freeform 542">
              <a:extLst>
                <a:ext uri="{FF2B5EF4-FFF2-40B4-BE49-F238E27FC236}">
                  <a16:creationId xmlns:a16="http://schemas.microsoft.com/office/drawing/2014/main" id="{36C8395E-6273-7C57-EB34-70C8B3DFD27C}"/>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1" name="Freeform 543">
              <a:extLst>
                <a:ext uri="{FF2B5EF4-FFF2-40B4-BE49-F238E27FC236}">
                  <a16:creationId xmlns:a16="http://schemas.microsoft.com/office/drawing/2014/main" id="{1C29C689-2C18-EB6B-47D6-4DD6316705F8}"/>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2" name="Freeform 544">
              <a:extLst>
                <a:ext uri="{FF2B5EF4-FFF2-40B4-BE49-F238E27FC236}">
                  <a16:creationId xmlns:a16="http://schemas.microsoft.com/office/drawing/2014/main" id="{161026CF-84C2-F818-DA31-10FAB37E2183}"/>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3" name="Freeform 545">
              <a:extLst>
                <a:ext uri="{FF2B5EF4-FFF2-40B4-BE49-F238E27FC236}">
                  <a16:creationId xmlns:a16="http://schemas.microsoft.com/office/drawing/2014/main" id="{DF3F7481-2450-FC29-64E5-EE1FB67621D6}"/>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4" name="Freeform 546">
              <a:extLst>
                <a:ext uri="{FF2B5EF4-FFF2-40B4-BE49-F238E27FC236}">
                  <a16:creationId xmlns:a16="http://schemas.microsoft.com/office/drawing/2014/main" id="{5694DFCE-CC44-80E7-A896-15F4FCCE8AC5}"/>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5" name="Freeform 558">
              <a:extLst>
                <a:ext uri="{FF2B5EF4-FFF2-40B4-BE49-F238E27FC236}">
                  <a16:creationId xmlns:a16="http://schemas.microsoft.com/office/drawing/2014/main" id="{4AA8F5B3-5A29-DEA5-2C8F-641ED686E0CF}"/>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6" name="Freeform 559">
              <a:extLst>
                <a:ext uri="{FF2B5EF4-FFF2-40B4-BE49-F238E27FC236}">
                  <a16:creationId xmlns:a16="http://schemas.microsoft.com/office/drawing/2014/main" id="{F9AE191F-75F8-6C92-7335-6FEA22B2CCCA}"/>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7" name="Oval 560">
              <a:extLst>
                <a:ext uri="{FF2B5EF4-FFF2-40B4-BE49-F238E27FC236}">
                  <a16:creationId xmlns:a16="http://schemas.microsoft.com/office/drawing/2014/main" id="{4B0B8B8C-66A0-356C-7B9F-BBA7258453E9}"/>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8" name="Oval 561">
              <a:extLst>
                <a:ext uri="{FF2B5EF4-FFF2-40B4-BE49-F238E27FC236}">
                  <a16:creationId xmlns:a16="http://schemas.microsoft.com/office/drawing/2014/main" id="{35D6A264-E922-7052-AC8B-0810D00AD322}"/>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9" name="Freeform 562">
              <a:extLst>
                <a:ext uri="{FF2B5EF4-FFF2-40B4-BE49-F238E27FC236}">
                  <a16:creationId xmlns:a16="http://schemas.microsoft.com/office/drawing/2014/main" id="{DDE42A56-16DC-505D-057E-A7A3B50E9AD2}"/>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0" name="Freeform 563">
              <a:extLst>
                <a:ext uri="{FF2B5EF4-FFF2-40B4-BE49-F238E27FC236}">
                  <a16:creationId xmlns:a16="http://schemas.microsoft.com/office/drawing/2014/main" id="{BEFEBFD1-56DF-216E-E1EA-1D3A3E394A27}"/>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1" name="Freeform 564">
              <a:extLst>
                <a:ext uri="{FF2B5EF4-FFF2-40B4-BE49-F238E27FC236}">
                  <a16:creationId xmlns:a16="http://schemas.microsoft.com/office/drawing/2014/main" id="{9C827C3B-DA9B-0C03-58F1-41C9ED439680}"/>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2" name="Freeform 565">
              <a:extLst>
                <a:ext uri="{FF2B5EF4-FFF2-40B4-BE49-F238E27FC236}">
                  <a16:creationId xmlns:a16="http://schemas.microsoft.com/office/drawing/2014/main" id="{C6F5FC82-AB67-6C76-0C0D-B6CE47811EEC}"/>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3" name="Freeform 566">
              <a:extLst>
                <a:ext uri="{FF2B5EF4-FFF2-40B4-BE49-F238E27FC236}">
                  <a16:creationId xmlns:a16="http://schemas.microsoft.com/office/drawing/2014/main" id="{7BA99009-BEF0-601B-49BD-40D696BEB62B}"/>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4" name="Freeform 578">
              <a:extLst>
                <a:ext uri="{FF2B5EF4-FFF2-40B4-BE49-F238E27FC236}">
                  <a16:creationId xmlns:a16="http://schemas.microsoft.com/office/drawing/2014/main" id="{BC07610A-CCEA-5F7B-E062-4E13196A1AD3}"/>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5" name="Freeform 579">
              <a:extLst>
                <a:ext uri="{FF2B5EF4-FFF2-40B4-BE49-F238E27FC236}">
                  <a16:creationId xmlns:a16="http://schemas.microsoft.com/office/drawing/2014/main" id="{DD8C4D9F-C06B-2B04-5C26-1948E74128BC}"/>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6" name="Freeform 580">
              <a:extLst>
                <a:ext uri="{FF2B5EF4-FFF2-40B4-BE49-F238E27FC236}">
                  <a16:creationId xmlns:a16="http://schemas.microsoft.com/office/drawing/2014/main" id="{137A70BE-09C7-C634-56B5-AD19C11ED344}"/>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7" name="Freeform 581">
              <a:extLst>
                <a:ext uri="{FF2B5EF4-FFF2-40B4-BE49-F238E27FC236}">
                  <a16:creationId xmlns:a16="http://schemas.microsoft.com/office/drawing/2014/main" id="{9849581E-F5A4-B3BA-BFEA-4921F444C656}"/>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8" name="Freeform 582">
              <a:extLst>
                <a:ext uri="{FF2B5EF4-FFF2-40B4-BE49-F238E27FC236}">
                  <a16:creationId xmlns:a16="http://schemas.microsoft.com/office/drawing/2014/main" id="{8937FCB3-FDC9-C62D-12CC-F9D67370CCB3}"/>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9" name="Oval 583">
              <a:extLst>
                <a:ext uri="{FF2B5EF4-FFF2-40B4-BE49-F238E27FC236}">
                  <a16:creationId xmlns:a16="http://schemas.microsoft.com/office/drawing/2014/main" id="{09CB3AA9-FB19-FBE3-8630-84BF49F59937}"/>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0" name="Freeform 584">
              <a:extLst>
                <a:ext uri="{FF2B5EF4-FFF2-40B4-BE49-F238E27FC236}">
                  <a16:creationId xmlns:a16="http://schemas.microsoft.com/office/drawing/2014/main" id="{7CEE52BE-616C-B34D-29FD-20B390CCC5C8}"/>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1" name="Freeform 585">
              <a:extLst>
                <a:ext uri="{FF2B5EF4-FFF2-40B4-BE49-F238E27FC236}">
                  <a16:creationId xmlns:a16="http://schemas.microsoft.com/office/drawing/2014/main" id="{D562E2E5-EB35-1DBB-982C-F9EF84736110}"/>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2" name="Freeform 586">
              <a:extLst>
                <a:ext uri="{FF2B5EF4-FFF2-40B4-BE49-F238E27FC236}">
                  <a16:creationId xmlns:a16="http://schemas.microsoft.com/office/drawing/2014/main" id="{A24179DF-9317-7DA8-2B74-9166F5685943}"/>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3" name="Freeform 598">
              <a:extLst>
                <a:ext uri="{FF2B5EF4-FFF2-40B4-BE49-F238E27FC236}">
                  <a16:creationId xmlns:a16="http://schemas.microsoft.com/office/drawing/2014/main" id="{647863C6-34FE-AEDD-B93A-569EA3C19A05}"/>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4" name="Freeform 599">
              <a:extLst>
                <a:ext uri="{FF2B5EF4-FFF2-40B4-BE49-F238E27FC236}">
                  <a16:creationId xmlns:a16="http://schemas.microsoft.com/office/drawing/2014/main" id="{5E2C8508-4788-2CD4-A452-A6C4EC32AF5F}"/>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5" name="Freeform 600">
              <a:extLst>
                <a:ext uri="{FF2B5EF4-FFF2-40B4-BE49-F238E27FC236}">
                  <a16:creationId xmlns:a16="http://schemas.microsoft.com/office/drawing/2014/main" id="{CF7319F9-EC0C-B601-3F28-C7419F905DFB}"/>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6" name="Freeform 601">
              <a:extLst>
                <a:ext uri="{FF2B5EF4-FFF2-40B4-BE49-F238E27FC236}">
                  <a16:creationId xmlns:a16="http://schemas.microsoft.com/office/drawing/2014/main" id="{91EC9888-26A7-A071-3F49-A54CBEC8FC43}"/>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7" name="Freeform 602">
              <a:extLst>
                <a:ext uri="{FF2B5EF4-FFF2-40B4-BE49-F238E27FC236}">
                  <a16:creationId xmlns:a16="http://schemas.microsoft.com/office/drawing/2014/main" id="{C193C2D1-9F79-3E96-23F8-951C6AC49E28}"/>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8" name="Oval 603">
              <a:extLst>
                <a:ext uri="{FF2B5EF4-FFF2-40B4-BE49-F238E27FC236}">
                  <a16:creationId xmlns:a16="http://schemas.microsoft.com/office/drawing/2014/main" id="{7F1AAE91-01D6-1954-ED60-A8256AF9F95B}"/>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9" name="Oval 604">
              <a:extLst>
                <a:ext uri="{FF2B5EF4-FFF2-40B4-BE49-F238E27FC236}">
                  <a16:creationId xmlns:a16="http://schemas.microsoft.com/office/drawing/2014/main" id="{CEEF7EB8-A841-599B-3BBD-CEDE2A05F78A}"/>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0" name="Freeform 605">
              <a:extLst>
                <a:ext uri="{FF2B5EF4-FFF2-40B4-BE49-F238E27FC236}">
                  <a16:creationId xmlns:a16="http://schemas.microsoft.com/office/drawing/2014/main" id="{F02536BC-C0F6-003C-DEE2-34E8085ABEFF}"/>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1" name="Freeform 606">
              <a:extLst>
                <a:ext uri="{FF2B5EF4-FFF2-40B4-BE49-F238E27FC236}">
                  <a16:creationId xmlns:a16="http://schemas.microsoft.com/office/drawing/2014/main" id="{27581C83-731E-7C06-ADC6-55A0E028A837}"/>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fill="hold"/>
                                        <p:tgtEl>
                                          <p:spTgt spid="275"/>
                                        </p:tgtEl>
                                        <p:attrNameLst>
                                          <p:attrName>ppt_x</p:attrName>
                                        </p:attrNameLst>
                                      </p:cBhvr>
                                      <p:tavLst>
                                        <p:tav tm="0">
                                          <p:val>
                                            <p:strVal val="0-#ppt_w/2"/>
                                          </p:val>
                                        </p:tav>
                                        <p:tav tm="100000">
                                          <p:val>
                                            <p:strVal val="#ppt_x"/>
                                          </p:val>
                                        </p:tav>
                                      </p:tavLst>
                                    </p:anim>
                                    <p:anim calcmode="lin" valueType="num">
                                      <p:cBhvr additive="base">
                                        <p:cTn id="8" dur="500" fill="hold"/>
                                        <p:tgtEl>
                                          <p:spTgt spid="275"/>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69"/>
                                        </p:tgtEl>
                                        <p:attrNameLst>
                                          <p:attrName>style.visibility</p:attrName>
                                        </p:attrNameLst>
                                      </p:cBhvr>
                                      <p:to>
                                        <p:strVal val="visible"/>
                                      </p:to>
                                    </p:set>
                                    <p:anim calcmode="lin" valueType="num">
                                      <p:cBhvr additive="base">
                                        <p:cTn id="11" dur="500" fill="hold"/>
                                        <p:tgtEl>
                                          <p:spTgt spid="269"/>
                                        </p:tgtEl>
                                        <p:attrNameLst>
                                          <p:attrName>ppt_x</p:attrName>
                                        </p:attrNameLst>
                                      </p:cBhvr>
                                      <p:tavLst>
                                        <p:tav tm="0">
                                          <p:val>
                                            <p:strVal val="1+#ppt_w/2"/>
                                          </p:val>
                                        </p:tav>
                                        <p:tav tm="100000">
                                          <p:val>
                                            <p:strVal val="#ppt_x"/>
                                          </p:val>
                                        </p:tav>
                                      </p:tavLst>
                                    </p:anim>
                                    <p:anim calcmode="lin" valueType="num">
                                      <p:cBhvr additive="base">
                                        <p:cTn id="12" dur="500" fill="hold"/>
                                        <p:tgtEl>
                                          <p:spTgt spid="26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anim calcmode="lin" valueType="num">
                                      <p:cBhvr additive="base">
                                        <p:cTn id="15" dur="500" fill="hold"/>
                                        <p:tgtEl>
                                          <p:spTgt spid="584"/>
                                        </p:tgtEl>
                                        <p:attrNameLst>
                                          <p:attrName>ppt_x</p:attrName>
                                        </p:attrNameLst>
                                      </p:cBhvr>
                                      <p:tavLst>
                                        <p:tav tm="0">
                                          <p:val>
                                            <p:strVal val="1+#ppt_w/2"/>
                                          </p:val>
                                        </p:tav>
                                        <p:tav tm="100000">
                                          <p:val>
                                            <p:strVal val="#ppt_x"/>
                                          </p:val>
                                        </p:tav>
                                      </p:tavLst>
                                    </p:anim>
                                    <p:anim calcmode="lin" valueType="num">
                                      <p:cBhvr additive="base">
                                        <p:cTn id="16" dur="500" fill="hold"/>
                                        <p:tgtEl>
                                          <p:spTgt spid="5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59"/>
        <p:cNvGrpSpPr/>
        <p:nvPr/>
      </p:nvGrpSpPr>
      <p:grpSpPr>
        <a:xfrm>
          <a:off x="0" y="0"/>
          <a:ext cx="0" cy="0"/>
          <a:chOff x="0" y="0"/>
          <a:chExt cx="0" cy="0"/>
        </a:xfrm>
      </p:grpSpPr>
      <p:sp>
        <p:nvSpPr>
          <p:cNvPr id="2" name="Google Shape;15;p16">
            <a:extLst>
              <a:ext uri="{FF2B5EF4-FFF2-40B4-BE49-F238E27FC236}">
                <a16:creationId xmlns:a16="http://schemas.microsoft.com/office/drawing/2014/main" id="{11AA3C7D-7CE8-40C4-CB27-634D521DBE90}"/>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2" name="Freeform 881">
            <a:extLst>
              <a:ext uri="{FF2B5EF4-FFF2-40B4-BE49-F238E27FC236}">
                <a16:creationId xmlns:a16="http://schemas.microsoft.com/office/drawing/2014/main" id="{19A0085F-6F17-AF39-B504-CDC88FE6E004}"/>
              </a:ext>
            </a:extLst>
          </p:cNvPr>
          <p:cNvSpPr>
            <a:spLocks/>
          </p:cNvSpPr>
          <p:nvPr userDrawn="1"/>
        </p:nvSpPr>
        <p:spPr bwMode="auto">
          <a:xfrm>
            <a:off x="8420420" y="4398962"/>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nvGrpSpPr>
          <p:cNvPr id="527" name="Grupo 526">
            <a:extLst>
              <a:ext uri="{FF2B5EF4-FFF2-40B4-BE49-F238E27FC236}">
                <a16:creationId xmlns:a16="http://schemas.microsoft.com/office/drawing/2014/main" id="{1869F9B1-3ADF-9A7B-16E8-991F96655B9E}"/>
              </a:ext>
            </a:extLst>
          </p:cNvPr>
          <p:cNvGrpSpPr/>
          <p:nvPr userDrawn="1"/>
        </p:nvGrpSpPr>
        <p:grpSpPr>
          <a:xfrm>
            <a:off x="-426172" y="4245886"/>
            <a:ext cx="1507863" cy="1510278"/>
            <a:chOff x="39184" y="-151930"/>
            <a:chExt cx="1309806" cy="1311904"/>
          </a:xfrm>
        </p:grpSpPr>
        <p:sp>
          <p:nvSpPr>
            <p:cNvPr id="528" name="Oval 357">
              <a:extLst>
                <a:ext uri="{FF2B5EF4-FFF2-40B4-BE49-F238E27FC236}">
                  <a16:creationId xmlns:a16="http://schemas.microsoft.com/office/drawing/2014/main" id="{8979EFC8-D0C4-D8B8-180B-E170DABE422F}"/>
                </a:ext>
              </a:extLst>
            </p:cNvPr>
            <p:cNvSpPr>
              <a:spLocks noChangeArrowheads="1"/>
            </p:cNvSpPr>
            <p:nvPr/>
          </p:nvSpPr>
          <p:spPr bwMode="auto">
            <a:xfrm>
              <a:off x="1304909" y="544953"/>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9" name="Freeform 358">
              <a:extLst>
                <a:ext uri="{FF2B5EF4-FFF2-40B4-BE49-F238E27FC236}">
                  <a16:creationId xmlns:a16="http://schemas.microsoft.com/office/drawing/2014/main" id="{BC628214-81A8-5FAD-1328-967F8906DEF0}"/>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0" name="Freeform 359">
              <a:extLst>
                <a:ext uri="{FF2B5EF4-FFF2-40B4-BE49-F238E27FC236}">
                  <a16:creationId xmlns:a16="http://schemas.microsoft.com/office/drawing/2014/main" id="{D53C56D0-7AE0-AA2D-E652-58154AF56E04}"/>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1" name="Freeform 360">
              <a:extLst>
                <a:ext uri="{FF2B5EF4-FFF2-40B4-BE49-F238E27FC236}">
                  <a16:creationId xmlns:a16="http://schemas.microsoft.com/office/drawing/2014/main" id="{95D2062E-CE2C-7BBC-EC07-A94A9E4CFB6E}"/>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3" name="Freeform 361">
              <a:extLst>
                <a:ext uri="{FF2B5EF4-FFF2-40B4-BE49-F238E27FC236}">
                  <a16:creationId xmlns:a16="http://schemas.microsoft.com/office/drawing/2014/main" id="{ADDE6A18-C241-1683-833A-E6B85717927C}"/>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4" name="Freeform 362">
              <a:extLst>
                <a:ext uri="{FF2B5EF4-FFF2-40B4-BE49-F238E27FC236}">
                  <a16:creationId xmlns:a16="http://schemas.microsoft.com/office/drawing/2014/main" id="{772B71ED-74F0-E6CB-845F-0A1411CEFDB0}"/>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5" name="Freeform 363">
              <a:extLst>
                <a:ext uri="{FF2B5EF4-FFF2-40B4-BE49-F238E27FC236}">
                  <a16:creationId xmlns:a16="http://schemas.microsoft.com/office/drawing/2014/main" id="{4E4856D8-5526-B5D6-9857-7AC9276ECC7D}"/>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6" name="Freeform 364">
              <a:extLst>
                <a:ext uri="{FF2B5EF4-FFF2-40B4-BE49-F238E27FC236}">
                  <a16:creationId xmlns:a16="http://schemas.microsoft.com/office/drawing/2014/main" id="{9A2663BE-EA30-0045-D357-2D55EF052473}"/>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7" name="Freeform 365">
              <a:extLst>
                <a:ext uri="{FF2B5EF4-FFF2-40B4-BE49-F238E27FC236}">
                  <a16:creationId xmlns:a16="http://schemas.microsoft.com/office/drawing/2014/main" id="{4FCC8A8A-B25D-7594-007B-38EE055B6C2C}"/>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8" name="Freeform 377">
              <a:extLst>
                <a:ext uri="{FF2B5EF4-FFF2-40B4-BE49-F238E27FC236}">
                  <a16:creationId xmlns:a16="http://schemas.microsoft.com/office/drawing/2014/main" id="{50A22E7E-9930-E406-375C-67F7A7C038BE}"/>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9" name="Freeform 378">
              <a:extLst>
                <a:ext uri="{FF2B5EF4-FFF2-40B4-BE49-F238E27FC236}">
                  <a16:creationId xmlns:a16="http://schemas.microsoft.com/office/drawing/2014/main" id="{0046D750-28F6-20C6-286A-F6B8BD3EF616}"/>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0" name="Oval 379">
              <a:extLst>
                <a:ext uri="{FF2B5EF4-FFF2-40B4-BE49-F238E27FC236}">
                  <a16:creationId xmlns:a16="http://schemas.microsoft.com/office/drawing/2014/main" id="{7E35E656-5525-3E38-0E92-CE977EF74BDA}"/>
                </a:ext>
              </a:extLst>
            </p:cNvPr>
            <p:cNvSpPr>
              <a:spLocks noChangeArrowheads="1"/>
            </p:cNvSpPr>
            <p:nvPr/>
          </p:nvSpPr>
          <p:spPr bwMode="auto">
            <a:xfrm>
              <a:off x="1105499" y="628915"/>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1" name="Oval 380">
              <a:extLst>
                <a:ext uri="{FF2B5EF4-FFF2-40B4-BE49-F238E27FC236}">
                  <a16:creationId xmlns:a16="http://schemas.microsoft.com/office/drawing/2014/main" id="{4A31D876-A2AC-C81E-0DF2-7A0E38F4AE46}"/>
                </a:ext>
              </a:extLst>
            </p:cNvPr>
            <p:cNvSpPr>
              <a:spLocks noChangeArrowheads="1"/>
            </p:cNvSpPr>
            <p:nvPr/>
          </p:nvSpPr>
          <p:spPr bwMode="auto">
            <a:xfrm>
              <a:off x="1034132" y="700282"/>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2" name="Freeform 381">
              <a:extLst>
                <a:ext uri="{FF2B5EF4-FFF2-40B4-BE49-F238E27FC236}">
                  <a16:creationId xmlns:a16="http://schemas.microsoft.com/office/drawing/2014/main" id="{121EF516-8534-325E-0168-851A48A93BCB}"/>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3" name="Freeform 382">
              <a:extLst>
                <a:ext uri="{FF2B5EF4-FFF2-40B4-BE49-F238E27FC236}">
                  <a16:creationId xmlns:a16="http://schemas.microsoft.com/office/drawing/2014/main" id="{06518848-CA3D-7D1F-A6F6-8C29A7067F6B}"/>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4" name="Freeform 383">
              <a:extLst>
                <a:ext uri="{FF2B5EF4-FFF2-40B4-BE49-F238E27FC236}">
                  <a16:creationId xmlns:a16="http://schemas.microsoft.com/office/drawing/2014/main" id="{078137A6-4B96-3E12-AB2F-12AD85513AE2}"/>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5" name="Freeform 384">
              <a:extLst>
                <a:ext uri="{FF2B5EF4-FFF2-40B4-BE49-F238E27FC236}">
                  <a16:creationId xmlns:a16="http://schemas.microsoft.com/office/drawing/2014/main" id="{0885CF06-6312-26E7-AA43-4B5123309505}"/>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6" name="Freeform 385">
              <a:extLst>
                <a:ext uri="{FF2B5EF4-FFF2-40B4-BE49-F238E27FC236}">
                  <a16:creationId xmlns:a16="http://schemas.microsoft.com/office/drawing/2014/main" id="{84030195-0568-2F3D-6247-F1E79E79246B}"/>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7" name="Freeform 397">
              <a:extLst>
                <a:ext uri="{FF2B5EF4-FFF2-40B4-BE49-F238E27FC236}">
                  <a16:creationId xmlns:a16="http://schemas.microsoft.com/office/drawing/2014/main" id="{B094E0A9-5A91-2764-64AB-703E5A947F55}"/>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8" name="Freeform 398">
              <a:extLst>
                <a:ext uri="{FF2B5EF4-FFF2-40B4-BE49-F238E27FC236}">
                  <a16:creationId xmlns:a16="http://schemas.microsoft.com/office/drawing/2014/main" id="{B55678C8-684E-F5C6-6640-4A1295A7EBB9}"/>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9" name="Oval 399">
              <a:extLst>
                <a:ext uri="{FF2B5EF4-FFF2-40B4-BE49-F238E27FC236}">
                  <a16:creationId xmlns:a16="http://schemas.microsoft.com/office/drawing/2014/main" id="{D909CDCB-258A-3C8D-946B-628502F33C0D}"/>
                </a:ext>
              </a:extLst>
            </p:cNvPr>
            <p:cNvSpPr>
              <a:spLocks noChangeArrowheads="1"/>
            </p:cNvSpPr>
            <p:nvPr/>
          </p:nvSpPr>
          <p:spPr bwMode="auto">
            <a:xfrm>
              <a:off x="1046726" y="572240"/>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0" name="Oval 400">
              <a:extLst>
                <a:ext uri="{FF2B5EF4-FFF2-40B4-BE49-F238E27FC236}">
                  <a16:creationId xmlns:a16="http://schemas.microsoft.com/office/drawing/2014/main" id="{BC8ABB09-CDDE-54F7-D1E0-2009CEA9FA9F}"/>
                </a:ext>
              </a:extLst>
            </p:cNvPr>
            <p:cNvSpPr>
              <a:spLocks noChangeArrowheads="1"/>
            </p:cNvSpPr>
            <p:nvPr/>
          </p:nvSpPr>
          <p:spPr bwMode="auto">
            <a:xfrm>
              <a:off x="975359" y="643608"/>
              <a:ext cx="44081"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1" name="Freeform 401">
              <a:extLst>
                <a:ext uri="{FF2B5EF4-FFF2-40B4-BE49-F238E27FC236}">
                  <a16:creationId xmlns:a16="http://schemas.microsoft.com/office/drawing/2014/main" id="{15BACB2F-3812-F13F-1134-A9FFD7C3867B}"/>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2" name="Freeform 402">
              <a:extLst>
                <a:ext uri="{FF2B5EF4-FFF2-40B4-BE49-F238E27FC236}">
                  <a16:creationId xmlns:a16="http://schemas.microsoft.com/office/drawing/2014/main" id="{450B0BA5-5444-7755-5798-C11E6A526C27}"/>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3" name="Freeform 403">
              <a:extLst>
                <a:ext uri="{FF2B5EF4-FFF2-40B4-BE49-F238E27FC236}">
                  <a16:creationId xmlns:a16="http://schemas.microsoft.com/office/drawing/2014/main" id="{6D6620AA-F76E-CDF6-6143-7AEB2FEA409E}"/>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4" name="Freeform 404">
              <a:extLst>
                <a:ext uri="{FF2B5EF4-FFF2-40B4-BE49-F238E27FC236}">
                  <a16:creationId xmlns:a16="http://schemas.microsoft.com/office/drawing/2014/main" id="{145E18E2-3389-BCF6-87F2-08A42442C16D}"/>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5" name="Freeform 405">
              <a:extLst>
                <a:ext uri="{FF2B5EF4-FFF2-40B4-BE49-F238E27FC236}">
                  <a16:creationId xmlns:a16="http://schemas.microsoft.com/office/drawing/2014/main" id="{80E51BD7-D2A3-97D9-BFE1-10E090452DFC}"/>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6" name="Freeform 418">
              <a:extLst>
                <a:ext uri="{FF2B5EF4-FFF2-40B4-BE49-F238E27FC236}">
                  <a16:creationId xmlns:a16="http://schemas.microsoft.com/office/drawing/2014/main" id="{3D9B68C3-3FD3-A586-5B1D-39764E804CC8}"/>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7" name="Freeform 419">
              <a:extLst>
                <a:ext uri="{FF2B5EF4-FFF2-40B4-BE49-F238E27FC236}">
                  <a16:creationId xmlns:a16="http://schemas.microsoft.com/office/drawing/2014/main" id="{0CAE32DB-2584-E03B-AB38-94B59CD16DE2}"/>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8" name="Freeform 420">
              <a:extLst>
                <a:ext uri="{FF2B5EF4-FFF2-40B4-BE49-F238E27FC236}">
                  <a16:creationId xmlns:a16="http://schemas.microsoft.com/office/drawing/2014/main" id="{E04F34B5-5CF5-D465-525C-33CBAEBCFBD2}"/>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9" name="Freeform 421">
              <a:extLst>
                <a:ext uri="{FF2B5EF4-FFF2-40B4-BE49-F238E27FC236}">
                  <a16:creationId xmlns:a16="http://schemas.microsoft.com/office/drawing/2014/main" id="{E3751F14-86F8-D264-8B64-93FB2473BBCF}"/>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0" name="Freeform 422">
              <a:extLst>
                <a:ext uri="{FF2B5EF4-FFF2-40B4-BE49-F238E27FC236}">
                  <a16:creationId xmlns:a16="http://schemas.microsoft.com/office/drawing/2014/main" id="{C47BA99D-6809-CA98-3B92-0EB8356FEEE3}"/>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1" name="Oval 423">
              <a:extLst>
                <a:ext uri="{FF2B5EF4-FFF2-40B4-BE49-F238E27FC236}">
                  <a16:creationId xmlns:a16="http://schemas.microsoft.com/office/drawing/2014/main" id="{43C6E3B0-9A12-7B28-6457-81C83DC4C0E0}"/>
                </a:ext>
              </a:extLst>
            </p:cNvPr>
            <p:cNvSpPr>
              <a:spLocks noChangeArrowheads="1"/>
            </p:cNvSpPr>
            <p:nvPr/>
          </p:nvSpPr>
          <p:spPr bwMode="auto">
            <a:xfrm>
              <a:off x="775949" y="727570"/>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2" name="Freeform 424">
              <a:extLst>
                <a:ext uri="{FF2B5EF4-FFF2-40B4-BE49-F238E27FC236}">
                  <a16:creationId xmlns:a16="http://schemas.microsoft.com/office/drawing/2014/main" id="{0AF53616-29B2-2334-72DC-B53DAB1D8553}"/>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3" name="Freeform 425">
              <a:extLst>
                <a:ext uri="{FF2B5EF4-FFF2-40B4-BE49-F238E27FC236}">
                  <a16:creationId xmlns:a16="http://schemas.microsoft.com/office/drawing/2014/main" id="{08FCCDB5-5B3D-02FB-2BEB-167BBA8243D9}"/>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4" name="Freeform 426">
              <a:extLst>
                <a:ext uri="{FF2B5EF4-FFF2-40B4-BE49-F238E27FC236}">
                  <a16:creationId xmlns:a16="http://schemas.microsoft.com/office/drawing/2014/main" id="{997492CD-CDE7-427A-A7D2-29C42ADA9856}"/>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5" name="Freeform 438">
              <a:extLst>
                <a:ext uri="{FF2B5EF4-FFF2-40B4-BE49-F238E27FC236}">
                  <a16:creationId xmlns:a16="http://schemas.microsoft.com/office/drawing/2014/main" id="{096FDB70-8DCC-F85B-8201-835225BC2065}"/>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6" name="Freeform 439">
              <a:extLst>
                <a:ext uri="{FF2B5EF4-FFF2-40B4-BE49-F238E27FC236}">
                  <a16:creationId xmlns:a16="http://schemas.microsoft.com/office/drawing/2014/main" id="{253D3263-DBDE-D308-C9A0-0130AF8977BC}"/>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7" name="Freeform 440">
              <a:extLst>
                <a:ext uri="{FF2B5EF4-FFF2-40B4-BE49-F238E27FC236}">
                  <a16:creationId xmlns:a16="http://schemas.microsoft.com/office/drawing/2014/main" id="{78FD1FFA-9EBC-509B-16E6-71B81F506B06}"/>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8" name="Freeform 441">
              <a:extLst>
                <a:ext uri="{FF2B5EF4-FFF2-40B4-BE49-F238E27FC236}">
                  <a16:creationId xmlns:a16="http://schemas.microsoft.com/office/drawing/2014/main" id="{0740672F-7424-2316-DE4C-39FF6C9763F2}"/>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9" name="Freeform 442">
              <a:extLst>
                <a:ext uri="{FF2B5EF4-FFF2-40B4-BE49-F238E27FC236}">
                  <a16:creationId xmlns:a16="http://schemas.microsoft.com/office/drawing/2014/main" id="{2B9F491E-93FD-6835-49F0-12F396B02CBB}"/>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0" name="Oval 443">
              <a:extLst>
                <a:ext uri="{FF2B5EF4-FFF2-40B4-BE49-F238E27FC236}">
                  <a16:creationId xmlns:a16="http://schemas.microsoft.com/office/drawing/2014/main" id="{BC1BEBF2-F512-D678-C622-C4823E50B73D}"/>
                </a:ext>
              </a:extLst>
            </p:cNvPr>
            <p:cNvSpPr>
              <a:spLocks noChangeArrowheads="1"/>
            </p:cNvSpPr>
            <p:nvPr/>
          </p:nvSpPr>
          <p:spPr bwMode="auto">
            <a:xfrm>
              <a:off x="717176" y="66879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1" name="Oval 444">
              <a:extLst>
                <a:ext uri="{FF2B5EF4-FFF2-40B4-BE49-F238E27FC236}">
                  <a16:creationId xmlns:a16="http://schemas.microsoft.com/office/drawing/2014/main" id="{BB201502-E1E7-EA8C-5F84-A3AC60A810CB}"/>
                </a:ext>
              </a:extLst>
            </p:cNvPr>
            <p:cNvSpPr>
              <a:spLocks noChangeArrowheads="1"/>
            </p:cNvSpPr>
            <p:nvPr/>
          </p:nvSpPr>
          <p:spPr bwMode="auto">
            <a:xfrm>
              <a:off x="647907" y="740164"/>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2" name="Freeform 445">
              <a:extLst>
                <a:ext uri="{FF2B5EF4-FFF2-40B4-BE49-F238E27FC236}">
                  <a16:creationId xmlns:a16="http://schemas.microsoft.com/office/drawing/2014/main" id="{45957882-7612-FFBE-FF48-9D5097794FA7}"/>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3" name="Freeform 446">
              <a:extLst>
                <a:ext uri="{FF2B5EF4-FFF2-40B4-BE49-F238E27FC236}">
                  <a16:creationId xmlns:a16="http://schemas.microsoft.com/office/drawing/2014/main" id="{C4C93CF4-51C8-B160-1D54-0CF24E9FC186}"/>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4" name="Freeform 458">
              <a:extLst>
                <a:ext uri="{FF2B5EF4-FFF2-40B4-BE49-F238E27FC236}">
                  <a16:creationId xmlns:a16="http://schemas.microsoft.com/office/drawing/2014/main" id="{69C069A4-B812-60FD-87F2-8B1DBEA12E8B}"/>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5" name="Freeform 459">
              <a:extLst>
                <a:ext uri="{FF2B5EF4-FFF2-40B4-BE49-F238E27FC236}">
                  <a16:creationId xmlns:a16="http://schemas.microsoft.com/office/drawing/2014/main" id="{31C4D95A-72E9-D0AB-1B73-987A57AE6C74}"/>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6" name="Freeform 460">
              <a:extLst>
                <a:ext uri="{FF2B5EF4-FFF2-40B4-BE49-F238E27FC236}">
                  <a16:creationId xmlns:a16="http://schemas.microsoft.com/office/drawing/2014/main" id="{D6A88D4C-6ADE-CE25-C9F4-78D2D14E90E3}"/>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7" name="Freeform 461">
              <a:extLst>
                <a:ext uri="{FF2B5EF4-FFF2-40B4-BE49-F238E27FC236}">
                  <a16:creationId xmlns:a16="http://schemas.microsoft.com/office/drawing/2014/main" id="{A405F051-06A0-BF91-C142-7377EF455695}"/>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8" name="Freeform 462">
              <a:extLst>
                <a:ext uri="{FF2B5EF4-FFF2-40B4-BE49-F238E27FC236}">
                  <a16:creationId xmlns:a16="http://schemas.microsoft.com/office/drawing/2014/main" id="{D00FA151-1AE4-010F-D86D-78E66B299D1B}"/>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9" name="Freeform 463">
              <a:extLst>
                <a:ext uri="{FF2B5EF4-FFF2-40B4-BE49-F238E27FC236}">
                  <a16:creationId xmlns:a16="http://schemas.microsoft.com/office/drawing/2014/main" id="{BFD0D50F-8321-C9BC-1C49-E59BE6AF4FF9}"/>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0" name="Freeform 464">
              <a:extLst>
                <a:ext uri="{FF2B5EF4-FFF2-40B4-BE49-F238E27FC236}">
                  <a16:creationId xmlns:a16="http://schemas.microsoft.com/office/drawing/2014/main" id="{AD9E8D00-5C3D-159A-95FA-CFC9BBB91328}"/>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1" name="Freeform 465">
              <a:extLst>
                <a:ext uri="{FF2B5EF4-FFF2-40B4-BE49-F238E27FC236}">
                  <a16:creationId xmlns:a16="http://schemas.microsoft.com/office/drawing/2014/main" id="{F0CAD145-B033-FF0F-A6FC-53A1BA8AF7EC}"/>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2" name="Freeform 466">
              <a:extLst>
                <a:ext uri="{FF2B5EF4-FFF2-40B4-BE49-F238E27FC236}">
                  <a16:creationId xmlns:a16="http://schemas.microsoft.com/office/drawing/2014/main" id="{7286FF32-980A-BC09-80B4-19B2879AEDF5}"/>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3" name="Freeform 478">
              <a:extLst>
                <a:ext uri="{FF2B5EF4-FFF2-40B4-BE49-F238E27FC236}">
                  <a16:creationId xmlns:a16="http://schemas.microsoft.com/office/drawing/2014/main" id="{4C21FC76-D94C-5B55-CBB9-9299907974F1}"/>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4" name="Freeform 479">
              <a:extLst>
                <a:ext uri="{FF2B5EF4-FFF2-40B4-BE49-F238E27FC236}">
                  <a16:creationId xmlns:a16="http://schemas.microsoft.com/office/drawing/2014/main" id="{E2F78A8C-B51C-2F59-5BA4-7E900C3D7F97}"/>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5" name="Freeform 480">
              <a:extLst>
                <a:ext uri="{FF2B5EF4-FFF2-40B4-BE49-F238E27FC236}">
                  <a16:creationId xmlns:a16="http://schemas.microsoft.com/office/drawing/2014/main" id="{777BB872-F81D-3E99-EB07-D09DAAEF4FFB}"/>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6" name="Freeform 481">
              <a:extLst>
                <a:ext uri="{FF2B5EF4-FFF2-40B4-BE49-F238E27FC236}">
                  <a16:creationId xmlns:a16="http://schemas.microsoft.com/office/drawing/2014/main" id="{C8E5EF7C-9088-9BE6-FC6C-A6015A47AE8E}"/>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7" name="Freeform 482">
              <a:extLst>
                <a:ext uri="{FF2B5EF4-FFF2-40B4-BE49-F238E27FC236}">
                  <a16:creationId xmlns:a16="http://schemas.microsoft.com/office/drawing/2014/main" id="{5A378C8A-683D-BD83-E99B-62F6D5E1222F}"/>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8" name="Freeform 483">
              <a:extLst>
                <a:ext uri="{FF2B5EF4-FFF2-40B4-BE49-F238E27FC236}">
                  <a16:creationId xmlns:a16="http://schemas.microsoft.com/office/drawing/2014/main" id="{3BAED017-6CC5-65B8-1111-45924F2968DB}"/>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9" name="Freeform 484">
              <a:extLst>
                <a:ext uri="{FF2B5EF4-FFF2-40B4-BE49-F238E27FC236}">
                  <a16:creationId xmlns:a16="http://schemas.microsoft.com/office/drawing/2014/main" id="{2AF6A1A2-EC75-E8F8-82B4-97287E4C80CD}"/>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0" name="Freeform 485">
              <a:extLst>
                <a:ext uri="{FF2B5EF4-FFF2-40B4-BE49-F238E27FC236}">
                  <a16:creationId xmlns:a16="http://schemas.microsoft.com/office/drawing/2014/main" id="{A75A8088-76F5-DB46-DA21-8841B80A2FF8}"/>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1" name="Oval 486">
              <a:extLst>
                <a:ext uri="{FF2B5EF4-FFF2-40B4-BE49-F238E27FC236}">
                  <a16:creationId xmlns:a16="http://schemas.microsoft.com/office/drawing/2014/main" id="{135810B7-930F-C31A-9CBB-EE12ADC9AF12}"/>
                </a:ext>
              </a:extLst>
            </p:cNvPr>
            <p:cNvSpPr>
              <a:spLocks noChangeArrowheads="1"/>
            </p:cNvSpPr>
            <p:nvPr/>
          </p:nvSpPr>
          <p:spPr bwMode="auto">
            <a:xfrm>
              <a:off x="389725" y="765353"/>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2" name="Oval 498">
              <a:extLst>
                <a:ext uri="{FF2B5EF4-FFF2-40B4-BE49-F238E27FC236}">
                  <a16:creationId xmlns:a16="http://schemas.microsoft.com/office/drawing/2014/main" id="{92389D91-054F-3071-C0DA-EA1EB9E3A9EB}"/>
                </a:ext>
              </a:extLst>
            </p:cNvPr>
            <p:cNvSpPr>
              <a:spLocks noChangeArrowheads="1"/>
            </p:cNvSpPr>
            <p:nvPr/>
          </p:nvSpPr>
          <p:spPr bwMode="auto">
            <a:xfrm>
              <a:off x="899793" y="13983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3" name="Oval 499">
              <a:extLst>
                <a:ext uri="{FF2B5EF4-FFF2-40B4-BE49-F238E27FC236}">
                  <a16:creationId xmlns:a16="http://schemas.microsoft.com/office/drawing/2014/main" id="{A8D800BB-0D83-8CB4-8494-77764CD50A5E}"/>
                </a:ext>
              </a:extLst>
            </p:cNvPr>
            <p:cNvSpPr>
              <a:spLocks noChangeArrowheads="1"/>
            </p:cNvSpPr>
            <p:nvPr/>
          </p:nvSpPr>
          <p:spPr bwMode="auto">
            <a:xfrm>
              <a:off x="828425" y="211205"/>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4" name="Freeform 500">
              <a:extLst>
                <a:ext uri="{FF2B5EF4-FFF2-40B4-BE49-F238E27FC236}">
                  <a16:creationId xmlns:a16="http://schemas.microsoft.com/office/drawing/2014/main" id="{1636AEA4-8ABE-4033-A21D-F4545609F599}"/>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5" name="Freeform 501">
              <a:extLst>
                <a:ext uri="{FF2B5EF4-FFF2-40B4-BE49-F238E27FC236}">
                  <a16:creationId xmlns:a16="http://schemas.microsoft.com/office/drawing/2014/main" id="{7FD0F348-08AC-012E-B630-542EA521FEA1}"/>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6" name="Freeform 502">
              <a:extLst>
                <a:ext uri="{FF2B5EF4-FFF2-40B4-BE49-F238E27FC236}">
                  <a16:creationId xmlns:a16="http://schemas.microsoft.com/office/drawing/2014/main" id="{CB167BF7-F791-9E3B-85E7-D511EE9CB810}"/>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7" name="Freeform 503">
              <a:extLst>
                <a:ext uri="{FF2B5EF4-FFF2-40B4-BE49-F238E27FC236}">
                  <a16:creationId xmlns:a16="http://schemas.microsoft.com/office/drawing/2014/main" id="{46781B68-F871-7F85-8F65-A592C7EE994D}"/>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8" name="Freeform 504">
              <a:extLst>
                <a:ext uri="{FF2B5EF4-FFF2-40B4-BE49-F238E27FC236}">
                  <a16:creationId xmlns:a16="http://schemas.microsoft.com/office/drawing/2014/main" id="{6D1D6F72-89D3-1EAA-3321-6498B580D38F}"/>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9" name="Freeform 505">
              <a:extLst>
                <a:ext uri="{FF2B5EF4-FFF2-40B4-BE49-F238E27FC236}">
                  <a16:creationId xmlns:a16="http://schemas.microsoft.com/office/drawing/2014/main" id="{AAF7ADD0-96E6-6B2D-5243-519AC150525A}"/>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0" name="Freeform 506">
              <a:extLst>
                <a:ext uri="{FF2B5EF4-FFF2-40B4-BE49-F238E27FC236}">
                  <a16:creationId xmlns:a16="http://schemas.microsoft.com/office/drawing/2014/main" id="{66360173-D919-5C55-64F0-221CB2EC1CE0}"/>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1" name="Oval 518">
              <a:extLst>
                <a:ext uri="{FF2B5EF4-FFF2-40B4-BE49-F238E27FC236}">
                  <a16:creationId xmlns:a16="http://schemas.microsoft.com/office/drawing/2014/main" id="{AFFCB7BA-ED6E-62CA-0153-AADD3FA7E87D}"/>
                </a:ext>
              </a:extLst>
            </p:cNvPr>
            <p:cNvSpPr>
              <a:spLocks noChangeArrowheads="1"/>
            </p:cNvSpPr>
            <p:nvPr/>
          </p:nvSpPr>
          <p:spPr bwMode="auto">
            <a:xfrm>
              <a:off x="841020" y="81064"/>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2" name="Freeform 519">
              <a:extLst>
                <a:ext uri="{FF2B5EF4-FFF2-40B4-BE49-F238E27FC236}">
                  <a16:creationId xmlns:a16="http://schemas.microsoft.com/office/drawing/2014/main" id="{C6C23CBA-0611-E114-526E-CD5C50083C37}"/>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3" name="Freeform 520">
              <a:extLst>
                <a:ext uri="{FF2B5EF4-FFF2-40B4-BE49-F238E27FC236}">
                  <a16:creationId xmlns:a16="http://schemas.microsoft.com/office/drawing/2014/main" id="{B50E8927-C622-A3A9-F34C-904691E8F171}"/>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4" name="Freeform 521">
              <a:extLst>
                <a:ext uri="{FF2B5EF4-FFF2-40B4-BE49-F238E27FC236}">
                  <a16:creationId xmlns:a16="http://schemas.microsoft.com/office/drawing/2014/main" id="{AC117373-9299-E56E-6F86-FBF8CA165E85}"/>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5" name="Freeform 522">
              <a:extLst>
                <a:ext uri="{FF2B5EF4-FFF2-40B4-BE49-F238E27FC236}">
                  <a16:creationId xmlns:a16="http://schemas.microsoft.com/office/drawing/2014/main" id="{C700FBBD-E5A0-3A03-44C9-86FB0DF1BA3D}"/>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6" name="Freeform 523">
              <a:extLst>
                <a:ext uri="{FF2B5EF4-FFF2-40B4-BE49-F238E27FC236}">
                  <a16:creationId xmlns:a16="http://schemas.microsoft.com/office/drawing/2014/main" id="{7ADCDA25-5890-480E-CC43-683445639F5D}"/>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7" name="Freeform 524">
              <a:extLst>
                <a:ext uri="{FF2B5EF4-FFF2-40B4-BE49-F238E27FC236}">
                  <a16:creationId xmlns:a16="http://schemas.microsoft.com/office/drawing/2014/main" id="{EDF08DE8-872A-CD35-03FF-A8BF9715D68D}"/>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8" name="Freeform 525">
              <a:extLst>
                <a:ext uri="{FF2B5EF4-FFF2-40B4-BE49-F238E27FC236}">
                  <a16:creationId xmlns:a16="http://schemas.microsoft.com/office/drawing/2014/main" id="{04104E55-3744-D660-ADC9-59E2C75876DA}"/>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9" name="Freeform 526">
              <a:extLst>
                <a:ext uri="{FF2B5EF4-FFF2-40B4-BE49-F238E27FC236}">
                  <a16:creationId xmlns:a16="http://schemas.microsoft.com/office/drawing/2014/main" id="{9EDADDE3-13F4-14FC-517C-7DAA400C494F}"/>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0" name="Freeform 538">
              <a:extLst>
                <a:ext uri="{FF2B5EF4-FFF2-40B4-BE49-F238E27FC236}">
                  <a16:creationId xmlns:a16="http://schemas.microsoft.com/office/drawing/2014/main" id="{2FDC3F09-9322-0EE1-2E1D-A592351EDE6F}"/>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1" name="Freeform 539">
              <a:extLst>
                <a:ext uri="{FF2B5EF4-FFF2-40B4-BE49-F238E27FC236}">
                  <a16:creationId xmlns:a16="http://schemas.microsoft.com/office/drawing/2014/main" id="{CF24BB3D-EE00-DDDB-098B-78CD0FF1C53F}"/>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2" name="Oval 540">
              <a:extLst>
                <a:ext uri="{FF2B5EF4-FFF2-40B4-BE49-F238E27FC236}">
                  <a16:creationId xmlns:a16="http://schemas.microsoft.com/office/drawing/2014/main" id="{FF1E136B-C2EE-9FF1-3081-A04EBAE00917}"/>
                </a:ext>
              </a:extLst>
            </p:cNvPr>
            <p:cNvSpPr>
              <a:spLocks noChangeArrowheads="1"/>
            </p:cNvSpPr>
            <p:nvPr/>
          </p:nvSpPr>
          <p:spPr bwMode="auto">
            <a:xfrm>
              <a:off x="641610" y="167125"/>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3" name="Oval 541">
              <a:extLst>
                <a:ext uri="{FF2B5EF4-FFF2-40B4-BE49-F238E27FC236}">
                  <a16:creationId xmlns:a16="http://schemas.microsoft.com/office/drawing/2014/main" id="{DD6CCE2E-C670-538F-B412-C8284E892C9D}"/>
                </a:ext>
              </a:extLst>
            </p:cNvPr>
            <p:cNvSpPr>
              <a:spLocks noChangeArrowheads="1"/>
            </p:cNvSpPr>
            <p:nvPr/>
          </p:nvSpPr>
          <p:spPr bwMode="auto">
            <a:xfrm>
              <a:off x="570243" y="236393"/>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4" name="Freeform 542">
              <a:extLst>
                <a:ext uri="{FF2B5EF4-FFF2-40B4-BE49-F238E27FC236}">
                  <a16:creationId xmlns:a16="http://schemas.microsoft.com/office/drawing/2014/main" id="{46324639-B34D-054E-EE84-3DAC3FFF5732}"/>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5" name="Freeform 543">
              <a:extLst>
                <a:ext uri="{FF2B5EF4-FFF2-40B4-BE49-F238E27FC236}">
                  <a16:creationId xmlns:a16="http://schemas.microsoft.com/office/drawing/2014/main" id="{15658730-658A-FE6D-1728-3C76403B5F2A}"/>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6" name="Freeform 544">
              <a:extLst>
                <a:ext uri="{FF2B5EF4-FFF2-40B4-BE49-F238E27FC236}">
                  <a16:creationId xmlns:a16="http://schemas.microsoft.com/office/drawing/2014/main" id="{769C3DC8-AB80-74CD-E464-8A8DF134D69D}"/>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7" name="Freeform 545">
              <a:extLst>
                <a:ext uri="{FF2B5EF4-FFF2-40B4-BE49-F238E27FC236}">
                  <a16:creationId xmlns:a16="http://schemas.microsoft.com/office/drawing/2014/main" id="{06DF445D-F460-88A9-5186-FFFE4C3FE8B0}"/>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8" name="Freeform 546">
              <a:extLst>
                <a:ext uri="{FF2B5EF4-FFF2-40B4-BE49-F238E27FC236}">
                  <a16:creationId xmlns:a16="http://schemas.microsoft.com/office/drawing/2014/main" id="{C0EC9134-E06E-AFDC-A28D-555A22F44278}"/>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9" name="Freeform 558">
              <a:extLst>
                <a:ext uri="{FF2B5EF4-FFF2-40B4-BE49-F238E27FC236}">
                  <a16:creationId xmlns:a16="http://schemas.microsoft.com/office/drawing/2014/main" id="{FA9954FD-3312-27A9-CE75-635F9DF97106}"/>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0" name="Freeform 559">
              <a:extLst>
                <a:ext uri="{FF2B5EF4-FFF2-40B4-BE49-F238E27FC236}">
                  <a16:creationId xmlns:a16="http://schemas.microsoft.com/office/drawing/2014/main" id="{BAA42449-6EBB-F487-CB23-44B03804FC8B}"/>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1" name="Oval 560">
              <a:extLst>
                <a:ext uri="{FF2B5EF4-FFF2-40B4-BE49-F238E27FC236}">
                  <a16:creationId xmlns:a16="http://schemas.microsoft.com/office/drawing/2014/main" id="{22493332-7631-B17D-B081-DE5005AE989F}"/>
                </a:ext>
              </a:extLst>
            </p:cNvPr>
            <p:cNvSpPr>
              <a:spLocks noChangeArrowheads="1"/>
            </p:cNvSpPr>
            <p:nvPr/>
          </p:nvSpPr>
          <p:spPr bwMode="auto">
            <a:xfrm>
              <a:off x="582837" y="108352"/>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2" name="Oval 561">
              <a:extLst>
                <a:ext uri="{FF2B5EF4-FFF2-40B4-BE49-F238E27FC236}">
                  <a16:creationId xmlns:a16="http://schemas.microsoft.com/office/drawing/2014/main" id="{78491CA5-5BA8-6598-2BFB-19EA9AB232CF}"/>
                </a:ext>
              </a:extLst>
            </p:cNvPr>
            <p:cNvSpPr>
              <a:spLocks noChangeArrowheads="1"/>
            </p:cNvSpPr>
            <p:nvPr/>
          </p:nvSpPr>
          <p:spPr bwMode="auto">
            <a:xfrm>
              <a:off x="511469" y="179719"/>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3" name="Freeform 562">
              <a:extLst>
                <a:ext uri="{FF2B5EF4-FFF2-40B4-BE49-F238E27FC236}">
                  <a16:creationId xmlns:a16="http://schemas.microsoft.com/office/drawing/2014/main" id="{232339EA-759B-49ED-A86D-0753B8B0EA24}"/>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4" name="Freeform 563">
              <a:extLst>
                <a:ext uri="{FF2B5EF4-FFF2-40B4-BE49-F238E27FC236}">
                  <a16:creationId xmlns:a16="http://schemas.microsoft.com/office/drawing/2014/main" id="{8AC3C04A-B536-E226-8CCD-B6EE969BACA8}"/>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5" name="Freeform 564">
              <a:extLst>
                <a:ext uri="{FF2B5EF4-FFF2-40B4-BE49-F238E27FC236}">
                  <a16:creationId xmlns:a16="http://schemas.microsoft.com/office/drawing/2014/main" id="{51E77321-F1A4-2955-F008-7B2A9AD0A579}"/>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6" name="Freeform 565">
              <a:extLst>
                <a:ext uri="{FF2B5EF4-FFF2-40B4-BE49-F238E27FC236}">
                  <a16:creationId xmlns:a16="http://schemas.microsoft.com/office/drawing/2014/main" id="{F00772F9-6788-78D7-51B0-8EB82E68626E}"/>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7" name="Freeform 566">
              <a:extLst>
                <a:ext uri="{FF2B5EF4-FFF2-40B4-BE49-F238E27FC236}">
                  <a16:creationId xmlns:a16="http://schemas.microsoft.com/office/drawing/2014/main" id="{8FD908CF-D1EA-348B-5FC1-B435D77334AE}"/>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8" name="Freeform 578">
              <a:extLst>
                <a:ext uri="{FF2B5EF4-FFF2-40B4-BE49-F238E27FC236}">
                  <a16:creationId xmlns:a16="http://schemas.microsoft.com/office/drawing/2014/main" id="{29D17CFC-3483-8789-511C-8F196D3E9665}"/>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9" name="Freeform 579">
              <a:extLst>
                <a:ext uri="{FF2B5EF4-FFF2-40B4-BE49-F238E27FC236}">
                  <a16:creationId xmlns:a16="http://schemas.microsoft.com/office/drawing/2014/main" id="{05F76E5E-9992-E92A-5F84-40D9133CC034}"/>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0" name="Freeform 580">
              <a:extLst>
                <a:ext uri="{FF2B5EF4-FFF2-40B4-BE49-F238E27FC236}">
                  <a16:creationId xmlns:a16="http://schemas.microsoft.com/office/drawing/2014/main" id="{745E5111-135E-B662-93EE-F5463FB64123}"/>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1" name="Freeform 581">
              <a:extLst>
                <a:ext uri="{FF2B5EF4-FFF2-40B4-BE49-F238E27FC236}">
                  <a16:creationId xmlns:a16="http://schemas.microsoft.com/office/drawing/2014/main" id="{A7C6F850-D128-601D-D3C4-EFD3DFC428D3}"/>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2" name="Freeform 582">
              <a:extLst>
                <a:ext uri="{FF2B5EF4-FFF2-40B4-BE49-F238E27FC236}">
                  <a16:creationId xmlns:a16="http://schemas.microsoft.com/office/drawing/2014/main" id="{C3413FBA-8ED3-89FE-E140-66A9AB4D7806}"/>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3" name="Oval 583">
              <a:extLst>
                <a:ext uri="{FF2B5EF4-FFF2-40B4-BE49-F238E27FC236}">
                  <a16:creationId xmlns:a16="http://schemas.microsoft.com/office/drawing/2014/main" id="{3164A91C-6180-6BD3-567F-F9244BCC1BA9}"/>
                </a:ext>
              </a:extLst>
            </p:cNvPr>
            <p:cNvSpPr>
              <a:spLocks noChangeArrowheads="1"/>
            </p:cNvSpPr>
            <p:nvPr/>
          </p:nvSpPr>
          <p:spPr bwMode="auto">
            <a:xfrm>
              <a:off x="312060" y="263681"/>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4" name="Freeform 584">
              <a:extLst>
                <a:ext uri="{FF2B5EF4-FFF2-40B4-BE49-F238E27FC236}">
                  <a16:creationId xmlns:a16="http://schemas.microsoft.com/office/drawing/2014/main" id="{D5F6B6FB-1B5F-1790-FBF6-827B9F719570}"/>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5" name="Freeform 585">
              <a:extLst>
                <a:ext uri="{FF2B5EF4-FFF2-40B4-BE49-F238E27FC236}">
                  <a16:creationId xmlns:a16="http://schemas.microsoft.com/office/drawing/2014/main" id="{8C011A0C-81DE-F7E1-05BB-5A4CA6EC8257}"/>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6" name="Freeform 586">
              <a:extLst>
                <a:ext uri="{FF2B5EF4-FFF2-40B4-BE49-F238E27FC236}">
                  <a16:creationId xmlns:a16="http://schemas.microsoft.com/office/drawing/2014/main" id="{302CDEE3-724D-CFE5-E769-8A6A123CDEF4}"/>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7" name="Freeform 598">
              <a:extLst>
                <a:ext uri="{FF2B5EF4-FFF2-40B4-BE49-F238E27FC236}">
                  <a16:creationId xmlns:a16="http://schemas.microsoft.com/office/drawing/2014/main" id="{5A19F751-ACC3-CAFA-5BF3-90D431FF91EB}"/>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8" name="Freeform 599">
              <a:extLst>
                <a:ext uri="{FF2B5EF4-FFF2-40B4-BE49-F238E27FC236}">
                  <a16:creationId xmlns:a16="http://schemas.microsoft.com/office/drawing/2014/main" id="{5822E495-0E1E-8439-3B30-3D8BC9ADC564}"/>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9" name="Freeform 600">
              <a:extLst>
                <a:ext uri="{FF2B5EF4-FFF2-40B4-BE49-F238E27FC236}">
                  <a16:creationId xmlns:a16="http://schemas.microsoft.com/office/drawing/2014/main" id="{E40FC2C2-556B-0596-6783-4480FF753191}"/>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0" name="Freeform 601">
              <a:extLst>
                <a:ext uri="{FF2B5EF4-FFF2-40B4-BE49-F238E27FC236}">
                  <a16:creationId xmlns:a16="http://schemas.microsoft.com/office/drawing/2014/main" id="{5FC08F83-3F8D-CEA1-51C5-AAA652302BEF}"/>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1" name="Freeform 602">
              <a:extLst>
                <a:ext uri="{FF2B5EF4-FFF2-40B4-BE49-F238E27FC236}">
                  <a16:creationId xmlns:a16="http://schemas.microsoft.com/office/drawing/2014/main" id="{F548625C-5E59-78C5-92EE-A4D3E20CDFC2}"/>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2" name="Oval 603">
              <a:extLst>
                <a:ext uri="{FF2B5EF4-FFF2-40B4-BE49-F238E27FC236}">
                  <a16:creationId xmlns:a16="http://schemas.microsoft.com/office/drawing/2014/main" id="{3FB6A315-0279-5D20-C626-E5D16559105A}"/>
                </a:ext>
              </a:extLst>
            </p:cNvPr>
            <p:cNvSpPr>
              <a:spLocks noChangeArrowheads="1"/>
            </p:cNvSpPr>
            <p:nvPr/>
          </p:nvSpPr>
          <p:spPr bwMode="auto">
            <a:xfrm>
              <a:off x="255386" y="204908"/>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3" name="Oval 604">
              <a:extLst>
                <a:ext uri="{FF2B5EF4-FFF2-40B4-BE49-F238E27FC236}">
                  <a16:creationId xmlns:a16="http://schemas.microsoft.com/office/drawing/2014/main" id="{122B29C5-4B3D-3B97-D51C-C31D67960CFD}"/>
                </a:ext>
              </a:extLst>
            </p:cNvPr>
            <p:cNvSpPr>
              <a:spLocks noChangeArrowheads="1"/>
            </p:cNvSpPr>
            <p:nvPr/>
          </p:nvSpPr>
          <p:spPr bwMode="auto">
            <a:xfrm>
              <a:off x="184018" y="276275"/>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4" name="Freeform 605">
              <a:extLst>
                <a:ext uri="{FF2B5EF4-FFF2-40B4-BE49-F238E27FC236}">
                  <a16:creationId xmlns:a16="http://schemas.microsoft.com/office/drawing/2014/main" id="{80402CF2-DEAC-7761-D15F-0322EE76743B}"/>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5" name="Freeform 606">
              <a:extLst>
                <a:ext uri="{FF2B5EF4-FFF2-40B4-BE49-F238E27FC236}">
                  <a16:creationId xmlns:a16="http://schemas.microsoft.com/office/drawing/2014/main" id="{CE85CF84-CEA7-5BE8-9081-7CBA5209F82D}"/>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646" name="Grupo 645">
            <a:extLst>
              <a:ext uri="{FF2B5EF4-FFF2-40B4-BE49-F238E27FC236}">
                <a16:creationId xmlns:a16="http://schemas.microsoft.com/office/drawing/2014/main" id="{1AEB289A-1894-C9BD-81BE-A263F6A6FE8E}"/>
              </a:ext>
            </a:extLst>
          </p:cNvPr>
          <p:cNvGrpSpPr/>
          <p:nvPr userDrawn="1"/>
        </p:nvGrpSpPr>
        <p:grpSpPr>
          <a:xfrm flipH="1">
            <a:off x="8329145" y="-639688"/>
            <a:ext cx="1507863" cy="1510278"/>
            <a:chOff x="39184" y="-151930"/>
            <a:chExt cx="1309806" cy="1311904"/>
          </a:xfrm>
          <a:solidFill>
            <a:schemeClr val="accent1"/>
          </a:solidFill>
        </p:grpSpPr>
        <p:sp>
          <p:nvSpPr>
            <p:cNvPr id="647" name="Oval 357">
              <a:extLst>
                <a:ext uri="{FF2B5EF4-FFF2-40B4-BE49-F238E27FC236}">
                  <a16:creationId xmlns:a16="http://schemas.microsoft.com/office/drawing/2014/main" id="{786697A8-0C42-5701-F82D-C9913DC7E1FF}"/>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8" name="Freeform 358">
              <a:extLst>
                <a:ext uri="{FF2B5EF4-FFF2-40B4-BE49-F238E27FC236}">
                  <a16:creationId xmlns:a16="http://schemas.microsoft.com/office/drawing/2014/main" id="{AE15A62A-E122-F299-6F7E-D29E288FE79D}"/>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9" name="Freeform 359">
              <a:extLst>
                <a:ext uri="{FF2B5EF4-FFF2-40B4-BE49-F238E27FC236}">
                  <a16:creationId xmlns:a16="http://schemas.microsoft.com/office/drawing/2014/main" id="{93701B10-B4E5-37A5-8136-B9EB4824E4B4}"/>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0" name="Freeform 360">
              <a:extLst>
                <a:ext uri="{FF2B5EF4-FFF2-40B4-BE49-F238E27FC236}">
                  <a16:creationId xmlns:a16="http://schemas.microsoft.com/office/drawing/2014/main" id="{BBF110B7-4D47-533A-379D-6B7ED3110621}"/>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1" name="Freeform 361">
              <a:extLst>
                <a:ext uri="{FF2B5EF4-FFF2-40B4-BE49-F238E27FC236}">
                  <a16:creationId xmlns:a16="http://schemas.microsoft.com/office/drawing/2014/main" id="{800B48FC-24D0-62E6-94A6-6F8789DCF796}"/>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2" name="Freeform 362">
              <a:extLst>
                <a:ext uri="{FF2B5EF4-FFF2-40B4-BE49-F238E27FC236}">
                  <a16:creationId xmlns:a16="http://schemas.microsoft.com/office/drawing/2014/main" id="{4435880E-5761-8C59-8807-62803951CBDC}"/>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3" name="Freeform 363">
              <a:extLst>
                <a:ext uri="{FF2B5EF4-FFF2-40B4-BE49-F238E27FC236}">
                  <a16:creationId xmlns:a16="http://schemas.microsoft.com/office/drawing/2014/main" id="{37445C20-F388-962B-1F45-14778A86BF49}"/>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4" name="Freeform 364">
              <a:extLst>
                <a:ext uri="{FF2B5EF4-FFF2-40B4-BE49-F238E27FC236}">
                  <a16:creationId xmlns:a16="http://schemas.microsoft.com/office/drawing/2014/main" id="{129DCB00-0623-3B27-9275-0991E3D4FD64}"/>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5" name="Freeform 365">
              <a:extLst>
                <a:ext uri="{FF2B5EF4-FFF2-40B4-BE49-F238E27FC236}">
                  <a16:creationId xmlns:a16="http://schemas.microsoft.com/office/drawing/2014/main" id="{1F855168-3A02-9F82-68F8-2EE7CF617495}"/>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6" name="Freeform 377">
              <a:extLst>
                <a:ext uri="{FF2B5EF4-FFF2-40B4-BE49-F238E27FC236}">
                  <a16:creationId xmlns:a16="http://schemas.microsoft.com/office/drawing/2014/main" id="{6F0ADB5D-6EC3-9752-4717-0CAF7D67F498}"/>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7" name="Freeform 378">
              <a:extLst>
                <a:ext uri="{FF2B5EF4-FFF2-40B4-BE49-F238E27FC236}">
                  <a16:creationId xmlns:a16="http://schemas.microsoft.com/office/drawing/2014/main" id="{FAEDF27F-621E-5886-739E-56033B60B7D2}"/>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8" name="Oval 379">
              <a:extLst>
                <a:ext uri="{FF2B5EF4-FFF2-40B4-BE49-F238E27FC236}">
                  <a16:creationId xmlns:a16="http://schemas.microsoft.com/office/drawing/2014/main" id="{B8EDE8CF-8819-DA5A-CE41-6C0EF59EC164}"/>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9" name="Oval 380">
              <a:extLst>
                <a:ext uri="{FF2B5EF4-FFF2-40B4-BE49-F238E27FC236}">
                  <a16:creationId xmlns:a16="http://schemas.microsoft.com/office/drawing/2014/main" id="{E70F87B1-6FF6-FB44-4ED0-53EBE7ACBF77}"/>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0" name="Freeform 381">
              <a:extLst>
                <a:ext uri="{FF2B5EF4-FFF2-40B4-BE49-F238E27FC236}">
                  <a16:creationId xmlns:a16="http://schemas.microsoft.com/office/drawing/2014/main" id="{356B7AEA-9073-DCA9-D046-1405B6768EBD}"/>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1" name="Freeform 382">
              <a:extLst>
                <a:ext uri="{FF2B5EF4-FFF2-40B4-BE49-F238E27FC236}">
                  <a16:creationId xmlns:a16="http://schemas.microsoft.com/office/drawing/2014/main" id="{5645E7EE-0E77-CE9B-39E8-5755F9BFD3B9}"/>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2" name="Freeform 383">
              <a:extLst>
                <a:ext uri="{FF2B5EF4-FFF2-40B4-BE49-F238E27FC236}">
                  <a16:creationId xmlns:a16="http://schemas.microsoft.com/office/drawing/2014/main" id="{F5F11D96-E56F-C04C-B9E7-50CAB2596D5E}"/>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3" name="Freeform 384">
              <a:extLst>
                <a:ext uri="{FF2B5EF4-FFF2-40B4-BE49-F238E27FC236}">
                  <a16:creationId xmlns:a16="http://schemas.microsoft.com/office/drawing/2014/main" id="{06C5EBE1-C713-5D99-777B-74BEE4B1402E}"/>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4" name="Freeform 385">
              <a:extLst>
                <a:ext uri="{FF2B5EF4-FFF2-40B4-BE49-F238E27FC236}">
                  <a16:creationId xmlns:a16="http://schemas.microsoft.com/office/drawing/2014/main" id="{39A2C946-694E-F244-4812-D7D4F1A060EE}"/>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5" name="Freeform 397">
              <a:extLst>
                <a:ext uri="{FF2B5EF4-FFF2-40B4-BE49-F238E27FC236}">
                  <a16:creationId xmlns:a16="http://schemas.microsoft.com/office/drawing/2014/main" id="{891131D4-F03C-2A22-48B7-54191CAB9D78}"/>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6" name="Freeform 398">
              <a:extLst>
                <a:ext uri="{FF2B5EF4-FFF2-40B4-BE49-F238E27FC236}">
                  <a16:creationId xmlns:a16="http://schemas.microsoft.com/office/drawing/2014/main" id="{A5AD32E2-5642-DD48-F3CA-50AF753AF139}"/>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7" name="Oval 399">
              <a:extLst>
                <a:ext uri="{FF2B5EF4-FFF2-40B4-BE49-F238E27FC236}">
                  <a16:creationId xmlns:a16="http://schemas.microsoft.com/office/drawing/2014/main" id="{B9A673B9-3586-8F04-3062-E446E811ED4D}"/>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8" name="Oval 400">
              <a:extLst>
                <a:ext uri="{FF2B5EF4-FFF2-40B4-BE49-F238E27FC236}">
                  <a16:creationId xmlns:a16="http://schemas.microsoft.com/office/drawing/2014/main" id="{00B81DEB-EEA4-CE4E-202C-19F66DFC67BC}"/>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9" name="Freeform 401">
              <a:extLst>
                <a:ext uri="{FF2B5EF4-FFF2-40B4-BE49-F238E27FC236}">
                  <a16:creationId xmlns:a16="http://schemas.microsoft.com/office/drawing/2014/main" id="{45D098FA-4688-4E05-8C91-1B853FDFFFC5}"/>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0" name="Freeform 402">
              <a:extLst>
                <a:ext uri="{FF2B5EF4-FFF2-40B4-BE49-F238E27FC236}">
                  <a16:creationId xmlns:a16="http://schemas.microsoft.com/office/drawing/2014/main" id="{5F16B6CD-3F8A-1E0E-6664-C87185171458}"/>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1" name="Freeform 403">
              <a:extLst>
                <a:ext uri="{FF2B5EF4-FFF2-40B4-BE49-F238E27FC236}">
                  <a16:creationId xmlns:a16="http://schemas.microsoft.com/office/drawing/2014/main" id="{FA863D65-10A2-C991-C750-B7676A7043DA}"/>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2" name="Freeform 404">
              <a:extLst>
                <a:ext uri="{FF2B5EF4-FFF2-40B4-BE49-F238E27FC236}">
                  <a16:creationId xmlns:a16="http://schemas.microsoft.com/office/drawing/2014/main" id="{08C87244-E0C3-BA78-4EE5-3F05AF8E06AB}"/>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3" name="Freeform 405">
              <a:extLst>
                <a:ext uri="{FF2B5EF4-FFF2-40B4-BE49-F238E27FC236}">
                  <a16:creationId xmlns:a16="http://schemas.microsoft.com/office/drawing/2014/main" id="{CBAFFE1A-96AC-523C-CEC6-885F68E35546}"/>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4" name="Freeform 418">
              <a:extLst>
                <a:ext uri="{FF2B5EF4-FFF2-40B4-BE49-F238E27FC236}">
                  <a16:creationId xmlns:a16="http://schemas.microsoft.com/office/drawing/2014/main" id="{3709263D-EAFB-2CF1-2279-AF359740B691}"/>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5" name="Freeform 419">
              <a:extLst>
                <a:ext uri="{FF2B5EF4-FFF2-40B4-BE49-F238E27FC236}">
                  <a16:creationId xmlns:a16="http://schemas.microsoft.com/office/drawing/2014/main" id="{1F0537D3-E74C-A603-A130-CE0BC3AC692C}"/>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6" name="Freeform 420">
              <a:extLst>
                <a:ext uri="{FF2B5EF4-FFF2-40B4-BE49-F238E27FC236}">
                  <a16:creationId xmlns:a16="http://schemas.microsoft.com/office/drawing/2014/main" id="{5A817384-8946-7641-E46D-CD9B326CBE2F}"/>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7" name="Freeform 421">
              <a:extLst>
                <a:ext uri="{FF2B5EF4-FFF2-40B4-BE49-F238E27FC236}">
                  <a16:creationId xmlns:a16="http://schemas.microsoft.com/office/drawing/2014/main" id="{6088C79D-3A37-2535-663F-FE02CF6E4A64}"/>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8" name="Freeform 422">
              <a:extLst>
                <a:ext uri="{FF2B5EF4-FFF2-40B4-BE49-F238E27FC236}">
                  <a16:creationId xmlns:a16="http://schemas.microsoft.com/office/drawing/2014/main" id="{5893BB48-B2E5-9EB6-928C-5BCB5919A427}"/>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9" name="Oval 423">
              <a:extLst>
                <a:ext uri="{FF2B5EF4-FFF2-40B4-BE49-F238E27FC236}">
                  <a16:creationId xmlns:a16="http://schemas.microsoft.com/office/drawing/2014/main" id="{9C86D1E6-646B-6F5A-3147-40DA976B73FB}"/>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0" name="Freeform 424">
              <a:extLst>
                <a:ext uri="{FF2B5EF4-FFF2-40B4-BE49-F238E27FC236}">
                  <a16:creationId xmlns:a16="http://schemas.microsoft.com/office/drawing/2014/main" id="{915A773F-281F-588D-5F63-9023ADA6CADE}"/>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1" name="Freeform 425">
              <a:extLst>
                <a:ext uri="{FF2B5EF4-FFF2-40B4-BE49-F238E27FC236}">
                  <a16:creationId xmlns:a16="http://schemas.microsoft.com/office/drawing/2014/main" id="{90C9F37F-CA03-FEDA-3061-05C0F9B2DE2F}"/>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2" name="Freeform 426">
              <a:extLst>
                <a:ext uri="{FF2B5EF4-FFF2-40B4-BE49-F238E27FC236}">
                  <a16:creationId xmlns:a16="http://schemas.microsoft.com/office/drawing/2014/main" id="{5731486D-7ED9-EF69-D676-33597FBE967E}"/>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3" name="Freeform 438">
              <a:extLst>
                <a:ext uri="{FF2B5EF4-FFF2-40B4-BE49-F238E27FC236}">
                  <a16:creationId xmlns:a16="http://schemas.microsoft.com/office/drawing/2014/main" id="{DA844360-BF5C-AAD9-3E78-A2FE3168AF76}"/>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4" name="Freeform 439">
              <a:extLst>
                <a:ext uri="{FF2B5EF4-FFF2-40B4-BE49-F238E27FC236}">
                  <a16:creationId xmlns:a16="http://schemas.microsoft.com/office/drawing/2014/main" id="{06132149-15C3-BF99-DF8F-C613D76E981E}"/>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5" name="Freeform 440">
              <a:extLst>
                <a:ext uri="{FF2B5EF4-FFF2-40B4-BE49-F238E27FC236}">
                  <a16:creationId xmlns:a16="http://schemas.microsoft.com/office/drawing/2014/main" id="{2614704F-AA0A-43B2-D1D5-6534067B26CF}"/>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6" name="Freeform 441">
              <a:extLst>
                <a:ext uri="{FF2B5EF4-FFF2-40B4-BE49-F238E27FC236}">
                  <a16:creationId xmlns:a16="http://schemas.microsoft.com/office/drawing/2014/main" id="{EDCFDE8C-4615-2009-8C37-399381580368}"/>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7" name="Freeform 442">
              <a:extLst>
                <a:ext uri="{FF2B5EF4-FFF2-40B4-BE49-F238E27FC236}">
                  <a16:creationId xmlns:a16="http://schemas.microsoft.com/office/drawing/2014/main" id="{83208649-66A8-42AE-4EFA-133BD2F5BD9E}"/>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8" name="Oval 443">
              <a:extLst>
                <a:ext uri="{FF2B5EF4-FFF2-40B4-BE49-F238E27FC236}">
                  <a16:creationId xmlns:a16="http://schemas.microsoft.com/office/drawing/2014/main" id="{30CDB1A1-E314-FBA5-0CCF-623E0899E0E1}"/>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9" name="Oval 444">
              <a:extLst>
                <a:ext uri="{FF2B5EF4-FFF2-40B4-BE49-F238E27FC236}">
                  <a16:creationId xmlns:a16="http://schemas.microsoft.com/office/drawing/2014/main" id="{26421220-75E1-D8E7-914A-241985391A27}"/>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0" name="Freeform 445">
              <a:extLst>
                <a:ext uri="{FF2B5EF4-FFF2-40B4-BE49-F238E27FC236}">
                  <a16:creationId xmlns:a16="http://schemas.microsoft.com/office/drawing/2014/main" id="{1BF6839C-74C8-E9A6-D2F4-BC413DA8BFAE}"/>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1" name="Freeform 446">
              <a:extLst>
                <a:ext uri="{FF2B5EF4-FFF2-40B4-BE49-F238E27FC236}">
                  <a16:creationId xmlns:a16="http://schemas.microsoft.com/office/drawing/2014/main" id="{D7CD945B-A4BF-338D-2CE5-681E860F0985}"/>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2" name="Freeform 458">
              <a:extLst>
                <a:ext uri="{FF2B5EF4-FFF2-40B4-BE49-F238E27FC236}">
                  <a16:creationId xmlns:a16="http://schemas.microsoft.com/office/drawing/2014/main" id="{EC528A84-ED52-8475-9E2A-6AB3C59041C7}"/>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3" name="Freeform 459">
              <a:extLst>
                <a:ext uri="{FF2B5EF4-FFF2-40B4-BE49-F238E27FC236}">
                  <a16:creationId xmlns:a16="http://schemas.microsoft.com/office/drawing/2014/main" id="{EFA28DD5-D872-958A-E487-2B6E215B152D}"/>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4" name="Freeform 460">
              <a:extLst>
                <a:ext uri="{FF2B5EF4-FFF2-40B4-BE49-F238E27FC236}">
                  <a16:creationId xmlns:a16="http://schemas.microsoft.com/office/drawing/2014/main" id="{4D1A215E-5664-06E5-B072-A1FCD142401A}"/>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5" name="Freeform 461">
              <a:extLst>
                <a:ext uri="{FF2B5EF4-FFF2-40B4-BE49-F238E27FC236}">
                  <a16:creationId xmlns:a16="http://schemas.microsoft.com/office/drawing/2014/main" id="{9E277024-1384-82B8-ECC1-3449B0F18236}"/>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6" name="Freeform 462">
              <a:extLst>
                <a:ext uri="{FF2B5EF4-FFF2-40B4-BE49-F238E27FC236}">
                  <a16:creationId xmlns:a16="http://schemas.microsoft.com/office/drawing/2014/main" id="{B08B7D52-E5D6-BFB3-E8B8-59210188C932}"/>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7" name="Freeform 463">
              <a:extLst>
                <a:ext uri="{FF2B5EF4-FFF2-40B4-BE49-F238E27FC236}">
                  <a16:creationId xmlns:a16="http://schemas.microsoft.com/office/drawing/2014/main" id="{CD7D5ABD-6484-FCB7-8181-7A45619C7970}"/>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8" name="Freeform 464">
              <a:extLst>
                <a:ext uri="{FF2B5EF4-FFF2-40B4-BE49-F238E27FC236}">
                  <a16:creationId xmlns:a16="http://schemas.microsoft.com/office/drawing/2014/main" id="{726E5EA4-56B5-FCDF-1EF3-1A3A7E1B059B}"/>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9" name="Freeform 465">
              <a:extLst>
                <a:ext uri="{FF2B5EF4-FFF2-40B4-BE49-F238E27FC236}">
                  <a16:creationId xmlns:a16="http://schemas.microsoft.com/office/drawing/2014/main" id="{28C4BDF4-C673-27C6-6BF0-B88328180BCD}"/>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0" name="Freeform 466">
              <a:extLst>
                <a:ext uri="{FF2B5EF4-FFF2-40B4-BE49-F238E27FC236}">
                  <a16:creationId xmlns:a16="http://schemas.microsoft.com/office/drawing/2014/main" id="{9748EDA5-B828-092B-5592-E4CF6D8D7125}"/>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1" name="Freeform 478">
              <a:extLst>
                <a:ext uri="{FF2B5EF4-FFF2-40B4-BE49-F238E27FC236}">
                  <a16:creationId xmlns:a16="http://schemas.microsoft.com/office/drawing/2014/main" id="{F4511118-13A1-34F9-F844-6659599721BF}"/>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2" name="Freeform 479">
              <a:extLst>
                <a:ext uri="{FF2B5EF4-FFF2-40B4-BE49-F238E27FC236}">
                  <a16:creationId xmlns:a16="http://schemas.microsoft.com/office/drawing/2014/main" id="{1CCAF0DC-C56A-83CC-0403-7CDCDA4D861F}"/>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3" name="Freeform 480">
              <a:extLst>
                <a:ext uri="{FF2B5EF4-FFF2-40B4-BE49-F238E27FC236}">
                  <a16:creationId xmlns:a16="http://schemas.microsoft.com/office/drawing/2014/main" id="{02E4E89C-D3D1-3E33-A936-4BCD12909235}"/>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4" name="Freeform 481">
              <a:extLst>
                <a:ext uri="{FF2B5EF4-FFF2-40B4-BE49-F238E27FC236}">
                  <a16:creationId xmlns:a16="http://schemas.microsoft.com/office/drawing/2014/main" id="{65A93FE9-F8AC-8E1E-CAB5-4276B793025F}"/>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5" name="Freeform 482">
              <a:extLst>
                <a:ext uri="{FF2B5EF4-FFF2-40B4-BE49-F238E27FC236}">
                  <a16:creationId xmlns:a16="http://schemas.microsoft.com/office/drawing/2014/main" id="{896CAE93-7523-960B-FE8B-8301E16230C9}"/>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6" name="Freeform 483">
              <a:extLst>
                <a:ext uri="{FF2B5EF4-FFF2-40B4-BE49-F238E27FC236}">
                  <a16:creationId xmlns:a16="http://schemas.microsoft.com/office/drawing/2014/main" id="{62FF9716-7C2A-BE52-6A5F-E58F8F6EEDDD}"/>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7" name="Freeform 484">
              <a:extLst>
                <a:ext uri="{FF2B5EF4-FFF2-40B4-BE49-F238E27FC236}">
                  <a16:creationId xmlns:a16="http://schemas.microsoft.com/office/drawing/2014/main" id="{E3AAFB6B-B7AF-C412-7D34-A7890CF269D5}"/>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8" name="Freeform 485">
              <a:extLst>
                <a:ext uri="{FF2B5EF4-FFF2-40B4-BE49-F238E27FC236}">
                  <a16:creationId xmlns:a16="http://schemas.microsoft.com/office/drawing/2014/main" id="{A5875E77-D0D6-F8E9-2D9A-198B39AD15E9}"/>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9" name="Oval 486">
              <a:extLst>
                <a:ext uri="{FF2B5EF4-FFF2-40B4-BE49-F238E27FC236}">
                  <a16:creationId xmlns:a16="http://schemas.microsoft.com/office/drawing/2014/main" id="{AF87599F-2390-E4FE-9ABD-05D92D6D0886}"/>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0" name="Oval 498">
              <a:extLst>
                <a:ext uri="{FF2B5EF4-FFF2-40B4-BE49-F238E27FC236}">
                  <a16:creationId xmlns:a16="http://schemas.microsoft.com/office/drawing/2014/main" id="{36A9F937-7FCB-AB76-0218-B96A5EF24C07}"/>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1" name="Oval 499">
              <a:extLst>
                <a:ext uri="{FF2B5EF4-FFF2-40B4-BE49-F238E27FC236}">
                  <a16:creationId xmlns:a16="http://schemas.microsoft.com/office/drawing/2014/main" id="{E4B830FF-2175-86C6-20E8-86E07B37E1EF}"/>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2" name="Freeform 500">
              <a:extLst>
                <a:ext uri="{FF2B5EF4-FFF2-40B4-BE49-F238E27FC236}">
                  <a16:creationId xmlns:a16="http://schemas.microsoft.com/office/drawing/2014/main" id="{45FB705F-C926-25F6-9AC1-CCB9D9CDBF55}"/>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3" name="Freeform 501">
              <a:extLst>
                <a:ext uri="{FF2B5EF4-FFF2-40B4-BE49-F238E27FC236}">
                  <a16:creationId xmlns:a16="http://schemas.microsoft.com/office/drawing/2014/main" id="{710A5D33-3635-B8B0-76A4-352E12926B78}"/>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4" name="Freeform 502">
              <a:extLst>
                <a:ext uri="{FF2B5EF4-FFF2-40B4-BE49-F238E27FC236}">
                  <a16:creationId xmlns:a16="http://schemas.microsoft.com/office/drawing/2014/main" id="{D7C7AF15-C8F4-44A7-7DED-68C7CC68AF3D}"/>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5" name="Freeform 503">
              <a:extLst>
                <a:ext uri="{FF2B5EF4-FFF2-40B4-BE49-F238E27FC236}">
                  <a16:creationId xmlns:a16="http://schemas.microsoft.com/office/drawing/2014/main" id="{73E2C6CD-81C5-DEB4-54EC-9C091E9431FA}"/>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6" name="Freeform 504">
              <a:extLst>
                <a:ext uri="{FF2B5EF4-FFF2-40B4-BE49-F238E27FC236}">
                  <a16:creationId xmlns:a16="http://schemas.microsoft.com/office/drawing/2014/main" id="{93CB1E2A-3C63-12DE-F982-4F8E9487F918}"/>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7" name="Freeform 505">
              <a:extLst>
                <a:ext uri="{FF2B5EF4-FFF2-40B4-BE49-F238E27FC236}">
                  <a16:creationId xmlns:a16="http://schemas.microsoft.com/office/drawing/2014/main" id="{F54E8210-D984-36B3-A2B3-CE5154CA21B2}"/>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8" name="Freeform 506">
              <a:extLst>
                <a:ext uri="{FF2B5EF4-FFF2-40B4-BE49-F238E27FC236}">
                  <a16:creationId xmlns:a16="http://schemas.microsoft.com/office/drawing/2014/main" id="{7607BA26-03CC-4DC2-7C01-65B8397473A6}"/>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9" name="Oval 518">
              <a:extLst>
                <a:ext uri="{FF2B5EF4-FFF2-40B4-BE49-F238E27FC236}">
                  <a16:creationId xmlns:a16="http://schemas.microsoft.com/office/drawing/2014/main" id="{C372BBA6-2CA8-6E50-C331-FB6F1A1F24FE}"/>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0" name="Freeform 519">
              <a:extLst>
                <a:ext uri="{FF2B5EF4-FFF2-40B4-BE49-F238E27FC236}">
                  <a16:creationId xmlns:a16="http://schemas.microsoft.com/office/drawing/2014/main" id="{C95EBC2A-A9CF-EE7A-1B33-EB574045156F}"/>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1" name="Freeform 520">
              <a:extLst>
                <a:ext uri="{FF2B5EF4-FFF2-40B4-BE49-F238E27FC236}">
                  <a16:creationId xmlns:a16="http://schemas.microsoft.com/office/drawing/2014/main" id="{CB10C5C2-7789-611A-2417-CDF54095726B}"/>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2" name="Freeform 521">
              <a:extLst>
                <a:ext uri="{FF2B5EF4-FFF2-40B4-BE49-F238E27FC236}">
                  <a16:creationId xmlns:a16="http://schemas.microsoft.com/office/drawing/2014/main" id="{D5305040-4CDA-831D-B320-E00FE2439FB0}"/>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3" name="Freeform 522">
              <a:extLst>
                <a:ext uri="{FF2B5EF4-FFF2-40B4-BE49-F238E27FC236}">
                  <a16:creationId xmlns:a16="http://schemas.microsoft.com/office/drawing/2014/main" id="{6028922C-35F8-5603-0493-BEE0ABBD7641}"/>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4" name="Freeform 523">
              <a:extLst>
                <a:ext uri="{FF2B5EF4-FFF2-40B4-BE49-F238E27FC236}">
                  <a16:creationId xmlns:a16="http://schemas.microsoft.com/office/drawing/2014/main" id="{8737DD05-DD32-B3D2-B5BA-7986C6069DC5}"/>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5" name="Freeform 524">
              <a:extLst>
                <a:ext uri="{FF2B5EF4-FFF2-40B4-BE49-F238E27FC236}">
                  <a16:creationId xmlns:a16="http://schemas.microsoft.com/office/drawing/2014/main" id="{7CC603A3-9A81-AF40-14DD-BE8B5B91BEDF}"/>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6" name="Freeform 525">
              <a:extLst>
                <a:ext uri="{FF2B5EF4-FFF2-40B4-BE49-F238E27FC236}">
                  <a16:creationId xmlns:a16="http://schemas.microsoft.com/office/drawing/2014/main" id="{32090E01-E848-ACCE-0253-08CECDE1B133}"/>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7" name="Freeform 526">
              <a:extLst>
                <a:ext uri="{FF2B5EF4-FFF2-40B4-BE49-F238E27FC236}">
                  <a16:creationId xmlns:a16="http://schemas.microsoft.com/office/drawing/2014/main" id="{561D4FF6-4D1A-DBBD-4B8B-5256D7B65FAE}"/>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8" name="Freeform 538">
              <a:extLst>
                <a:ext uri="{FF2B5EF4-FFF2-40B4-BE49-F238E27FC236}">
                  <a16:creationId xmlns:a16="http://schemas.microsoft.com/office/drawing/2014/main" id="{5A14CCAF-955D-67A3-22E3-C722709E28D6}"/>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9" name="Freeform 539">
              <a:extLst>
                <a:ext uri="{FF2B5EF4-FFF2-40B4-BE49-F238E27FC236}">
                  <a16:creationId xmlns:a16="http://schemas.microsoft.com/office/drawing/2014/main" id="{4089C1AC-E5E6-042A-60B3-6EF85FB7B989}"/>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0" name="Oval 540">
              <a:extLst>
                <a:ext uri="{FF2B5EF4-FFF2-40B4-BE49-F238E27FC236}">
                  <a16:creationId xmlns:a16="http://schemas.microsoft.com/office/drawing/2014/main" id="{7A70138E-4AA8-FC1F-D053-1B0F673451D6}"/>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1" name="Oval 541">
              <a:extLst>
                <a:ext uri="{FF2B5EF4-FFF2-40B4-BE49-F238E27FC236}">
                  <a16:creationId xmlns:a16="http://schemas.microsoft.com/office/drawing/2014/main" id="{0ACF30D4-6113-12E4-9B15-58281DDB152D}"/>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2" name="Freeform 542">
              <a:extLst>
                <a:ext uri="{FF2B5EF4-FFF2-40B4-BE49-F238E27FC236}">
                  <a16:creationId xmlns:a16="http://schemas.microsoft.com/office/drawing/2014/main" id="{68D014C4-F1C2-4C52-DADE-98BE8E6605AA}"/>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3" name="Freeform 543">
              <a:extLst>
                <a:ext uri="{FF2B5EF4-FFF2-40B4-BE49-F238E27FC236}">
                  <a16:creationId xmlns:a16="http://schemas.microsoft.com/office/drawing/2014/main" id="{D0774A84-CEFE-DD3A-9C9B-2E8C0E7BB327}"/>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4" name="Freeform 544">
              <a:extLst>
                <a:ext uri="{FF2B5EF4-FFF2-40B4-BE49-F238E27FC236}">
                  <a16:creationId xmlns:a16="http://schemas.microsoft.com/office/drawing/2014/main" id="{99F5ADF1-D667-3C66-0C42-46E0A5422F2F}"/>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5" name="Freeform 545">
              <a:extLst>
                <a:ext uri="{FF2B5EF4-FFF2-40B4-BE49-F238E27FC236}">
                  <a16:creationId xmlns:a16="http://schemas.microsoft.com/office/drawing/2014/main" id="{FDE5B265-9A66-29AA-C546-CC3FB927F38B}"/>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6" name="Freeform 546">
              <a:extLst>
                <a:ext uri="{FF2B5EF4-FFF2-40B4-BE49-F238E27FC236}">
                  <a16:creationId xmlns:a16="http://schemas.microsoft.com/office/drawing/2014/main" id="{A2C60D1B-602A-9406-470B-FC462ED5B4E4}"/>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7" name="Freeform 558">
              <a:extLst>
                <a:ext uri="{FF2B5EF4-FFF2-40B4-BE49-F238E27FC236}">
                  <a16:creationId xmlns:a16="http://schemas.microsoft.com/office/drawing/2014/main" id="{A00987A4-32C9-BC83-9DE0-2083E0BD18A9}"/>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8" name="Freeform 559">
              <a:extLst>
                <a:ext uri="{FF2B5EF4-FFF2-40B4-BE49-F238E27FC236}">
                  <a16:creationId xmlns:a16="http://schemas.microsoft.com/office/drawing/2014/main" id="{5FC9F9AB-6A61-CC82-7386-8BB248B91ED2}"/>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9" name="Oval 560">
              <a:extLst>
                <a:ext uri="{FF2B5EF4-FFF2-40B4-BE49-F238E27FC236}">
                  <a16:creationId xmlns:a16="http://schemas.microsoft.com/office/drawing/2014/main" id="{7B0F0678-FF75-B86D-82B8-5EC003C14AE3}"/>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0" name="Oval 561">
              <a:extLst>
                <a:ext uri="{FF2B5EF4-FFF2-40B4-BE49-F238E27FC236}">
                  <a16:creationId xmlns:a16="http://schemas.microsoft.com/office/drawing/2014/main" id="{C3C57E1A-2249-B3CF-F359-7EB58026DF46}"/>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1" name="Freeform 562">
              <a:extLst>
                <a:ext uri="{FF2B5EF4-FFF2-40B4-BE49-F238E27FC236}">
                  <a16:creationId xmlns:a16="http://schemas.microsoft.com/office/drawing/2014/main" id="{5D8623AF-7082-BC23-024A-5264B3163538}"/>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2" name="Freeform 563">
              <a:extLst>
                <a:ext uri="{FF2B5EF4-FFF2-40B4-BE49-F238E27FC236}">
                  <a16:creationId xmlns:a16="http://schemas.microsoft.com/office/drawing/2014/main" id="{70440064-DC5F-5B2C-1591-3C4BC8075A8A}"/>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3" name="Freeform 564">
              <a:extLst>
                <a:ext uri="{FF2B5EF4-FFF2-40B4-BE49-F238E27FC236}">
                  <a16:creationId xmlns:a16="http://schemas.microsoft.com/office/drawing/2014/main" id="{20A100CC-EA7D-62EA-E176-6A4139D19951}"/>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4" name="Freeform 565">
              <a:extLst>
                <a:ext uri="{FF2B5EF4-FFF2-40B4-BE49-F238E27FC236}">
                  <a16:creationId xmlns:a16="http://schemas.microsoft.com/office/drawing/2014/main" id="{9E1515B8-734F-02F2-AC3B-CEF69E667D1C}"/>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5" name="Freeform 566">
              <a:extLst>
                <a:ext uri="{FF2B5EF4-FFF2-40B4-BE49-F238E27FC236}">
                  <a16:creationId xmlns:a16="http://schemas.microsoft.com/office/drawing/2014/main" id="{1A5E801C-1292-EFBB-2917-6823B79D058A}"/>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6" name="Freeform 578">
              <a:extLst>
                <a:ext uri="{FF2B5EF4-FFF2-40B4-BE49-F238E27FC236}">
                  <a16:creationId xmlns:a16="http://schemas.microsoft.com/office/drawing/2014/main" id="{3D0B2773-27BE-EE2A-EBBF-9F93A2071ACF}"/>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7" name="Freeform 579">
              <a:extLst>
                <a:ext uri="{FF2B5EF4-FFF2-40B4-BE49-F238E27FC236}">
                  <a16:creationId xmlns:a16="http://schemas.microsoft.com/office/drawing/2014/main" id="{C81BA941-C4DC-6FDB-525A-5CFFCCEB85BD}"/>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8" name="Freeform 580">
              <a:extLst>
                <a:ext uri="{FF2B5EF4-FFF2-40B4-BE49-F238E27FC236}">
                  <a16:creationId xmlns:a16="http://schemas.microsoft.com/office/drawing/2014/main" id="{595952E7-9B78-923D-1AA5-389E4D07048E}"/>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9" name="Freeform 581">
              <a:extLst>
                <a:ext uri="{FF2B5EF4-FFF2-40B4-BE49-F238E27FC236}">
                  <a16:creationId xmlns:a16="http://schemas.microsoft.com/office/drawing/2014/main" id="{C0B61EB2-0E79-EC0E-A379-C412333BBD6E}"/>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0" name="Freeform 582">
              <a:extLst>
                <a:ext uri="{FF2B5EF4-FFF2-40B4-BE49-F238E27FC236}">
                  <a16:creationId xmlns:a16="http://schemas.microsoft.com/office/drawing/2014/main" id="{4925FB10-5481-92B2-7751-34645D2BCEF1}"/>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1" name="Oval 583">
              <a:extLst>
                <a:ext uri="{FF2B5EF4-FFF2-40B4-BE49-F238E27FC236}">
                  <a16:creationId xmlns:a16="http://schemas.microsoft.com/office/drawing/2014/main" id="{3CA78E2F-5EA8-B2D2-EA0A-A23F71E6E455}"/>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2" name="Freeform 584">
              <a:extLst>
                <a:ext uri="{FF2B5EF4-FFF2-40B4-BE49-F238E27FC236}">
                  <a16:creationId xmlns:a16="http://schemas.microsoft.com/office/drawing/2014/main" id="{9541B9D9-6B6E-AF2E-95AA-AA2990A3379B}"/>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3" name="Freeform 585">
              <a:extLst>
                <a:ext uri="{FF2B5EF4-FFF2-40B4-BE49-F238E27FC236}">
                  <a16:creationId xmlns:a16="http://schemas.microsoft.com/office/drawing/2014/main" id="{9094B2AC-59BB-0B88-F393-5D77A36BA27E}"/>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4" name="Freeform 586">
              <a:extLst>
                <a:ext uri="{FF2B5EF4-FFF2-40B4-BE49-F238E27FC236}">
                  <a16:creationId xmlns:a16="http://schemas.microsoft.com/office/drawing/2014/main" id="{932FF444-C023-4ED2-2F54-014EA350C28A}"/>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5" name="Freeform 598">
              <a:extLst>
                <a:ext uri="{FF2B5EF4-FFF2-40B4-BE49-F238E27FC236}">
                  <a16:creationId xmlns:a16="http://schemas.microsoft.com/office/drawing/2014/main" id="{E44B6397-C76F-5CFE-740B-A6E80BEFF0C5}"/>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6" name="Freeform 599">
              <a:extLst>
                <a:ext uri="{FF2B5EF4-FFF2-40B4-BE49-F238E27FC236}">
                  <a16:creationId xmlns:a16="http://schemas.microsoft.com/office/drawing/2014/main" id="{3F7CA24B-2FE0-CC67-2A0D-3690F2902EF5}"/>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7" name="Freeform 600">
              <a:extLst>
                <a:ext uri="{FF2B5EF4-FFF2-40B4-BE49-F238E27FC236}">
                  <a16:creationId xmlns:a16="http://schemas.microsoft.com/office/drawing/2014/main" id="{56449BA6-CA5F-B8E4-7C2D-E36687932369}"/>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8" name="Freeform 601">
              <a:extLst>
                <a:ext uri="{FF2B5EF4-FFF2-40B4-BE49-F238E27FC236}">
                  <a16:creationId xmlns:a16="http://schemas.microsoft.com/office/drawing/2014/main" id="{A37FF3C2-940D-27EC-3C04-F662BE26DEF1}"/>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9" name="Freeform 602">
              <a:extLst>
                <a:ext uri="{FF2B5EF4-FFF2-40B4-BE49-F238E27FC236}">
                  <a16:creationId xmlns:a16="http://schemas.microsoft.com/office/drawing/2014/main" id="{63CFB13C-758C-2AA6-760A-EC059DEE9609}"/>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0" name="Oval 603">
              <a:extLst>
                <a:ext uri="{FF2B5EF4-FFF2-40B4-BE49-F238E27FC236}">
                  <a16:creationId xmlns:a16="http://schemas.microsoft.com/office/drawing/2014/main" id="{0FAA3487-60DD-E93A-E7F6-F0FE4ED98963}"/>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1" name="Oval 604">
              <a:extLst>
                <a:ext uri="{FF2B5EF4-FFF2-40B4-BE49-F238E27FC236}">
                  <a16:creationId xmlns:a16="http://schemas.microsoft.com/office/drawing/2014/main" id="{EAF96612-73C8-18E2-EBE7-3B305240EA50}"/>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2" name="Freeform 605">
              <a:extLst>
                <a:ext uri="{FF2B5EF4-FFF2-40B4-BE49-F238E27FC236}">
                  <a16:creationId xmlns:a16="http://schemas.microsoft.com/office/drawing/2014/main" id="{6A89B892-A518-9D30-D052-58FBEA812637}"/>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3" name="Freeform 606">
              <a:extLst>
                <a:ext uri="{FF2B5EF4-FFF2-40B4-BE49-F238E27FC236}">
                  <a16:creationId xmlns:a16="http://schemas.microsoft.com/office/drawing/2014/main" id="{759EFE86-652F-BB2E-0234-AB76F19E0B73}"/>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532"/>
                                        </p:tgtEl>
                                        <p:attrNameLst>
                                          <p:attrName>style.visibility</p:attrName>
                                        </p:attrNameLst>
                                      </p:cBhvr>
                                      <p:to>
                                        <p:strVal val="visible"/>
                                      </p:to>
                                    </p:set>
                                    <p:anim calcmode="lin" valueType="num">
                                      <p:cBhvr additive="base">
                                        <p:cTn id="7" dur="500" fill="hold"/>
                                        <p:tgtEl>
                                          <p:spTgt spid="532"/>
                                        </p:tgtEl>
                                        <p:attrNameLst>
                                          <p:attrName>ppt_x</p:attrName>
                                        </p:attrNameLst>
                                      </p:cBhvr>
                                      <p:tavLst>
                                        <p:tav tm="0">
                                          <p:val>
                                            <p:strVal val="1+#ppt_w/2"/>
                                          </p:val>
                                        </p:tav>
                                        <p:tav tm="100000">
                                          <p:val>
                                            <p:strVal val="#ppt_x"/>
                                          </p:val>
                                        </p:tav>
                                      </p:tavLst>
                                    </p:anim>
                                    <p:anim calcmode="lin" valueType="num">
                                      <p:cBhvr additive="base">
                                        <p:cTn id="8" dur="500" fill="hold"/>
                                        <p:tgtEl>
                                          <p:spTgt spid="532"/>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27"/>
                                        </p:tgtEl>
                                        <p:attrNameLst>
                                          <p:attrName>style.visibility</p:attrName>
                                        </p:attrNameLst>
                                      </p:cBhvr>
                                      <p:to>
                                        <p:strVal val="visible"/>
                                      </p:to>
                                    </p:set>
                                    <p:anim calcmode="lin" valueType="num">
                                      <p:cBhvr additive="base">
                                        <p:cTn id="11" dur="500" fill="hold"/>
                                        <p:tgtEl>
                                          <p:spTgt spid="527"/>
                                        </p:tgtEl>
                                        <p:attrNameLst>
                                          <p:attrName>ppt_x</p:attrName>
                                        </p:attrNameLst>
                                      </p:cBhvr>
                                      <p:tavLst>
                                        <p:tav tm="0">
                                          <p:val>
                                            <p:strVal val="0-#ppt_w/2"/>
                                          </p:val>
                                        </p:tav>
                                        <p:tav tm="100000">
                                          <p:val>
                                            <p:strVal val="#ppt_x"/>
                                          </p:val>
                                        </p:tav>
                                      </p:tavLst>
                                    </p:anim>
                                    <p:anim calcmode="lin" valueType="num">
                                      <p:cBhvr additive="base">
                                        <p:cTn id="12" dur="500" fill="hold"/>
                                        <p:tgtEl>
                                          <p:spTgt spid="52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46"/>
                                        </p:tgtEl>
                                        <p:attrNameLst>
                                          <p:attrName>style.visibility</p:attrName>
                                        </p:attrNameLst>
                                      </p:cBhvr>
                                      <p:to>
                                        <p:strVal val="visible"/>
                                      </p:to>
                                    </p:set>
                                    <p:anim calcmode="lin" valueType="num">
                                      <p:cBhvr additive="base">
                                        <p:cTn id="15" dur="500" fill="hold"/>
                                        <p:tgtEl>
                                          <p:spTgt spid="646"/>
                                        </p:tgtEl>
                                        <p:attrNameLst>
                                          <p:attrName>ppt_x</p:attrName>
                                        </p:attrNameLst>
                                      </p:cBhvr>
                                      <p:tavLst>
                                        <p:tav tm="0">
                                          <p:val>
                                            <p:strVal val="1+#ppt_w/2"/>
                                          </p:val>
                                        </p:tav>
                                        <p:tav tm="100000">
                                          <p:val>
                                            <p:strVal val="#ppt_x"/>
                                          </p:val>
                                        </p:tav>
                                      </p:tavLst>
                                    </p:anim>
                                    <p:anim calcmode="lin" valueType="num">
                                      <p:cBhvr additive="base">
                                        <p:cTn id="16" dur="500" fill="hold"/>
                                        <p:tgtEl>
                                          <p:spTgt spid="6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 grpId="0" animBg="1"/>
      <p:bldP spid="532" grpId="1"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preserve="1" userDrawn="1">
  <p:cSld name="Title only 1">
    <p:spTree>
      <p:nvGrpSpPr>
        <p:cNvPr id="1" name="Shape 59"/>
        <p:cNvGrpSpPr/>
        <p:nvPr/>
      </p:nvGrpSpPr>
      <p:grpSpPr>
        <a:xfrm>
          <a:off x="0" y="0"/>
          <a:ext cx="0" cy="0"/>
          <a:chOff x="0" y="0"/>
          <a:chExt cx="0" cy="0"/>
        </a:xfrm>
      </p:grpSpPr>
      <p:sp>
        <p:nvSpPr>
          <p:cNvPr id="2" name="Google Shape;15;p16">
            <a:extLst>
              <a:ext uri="{FF2B5EF4-FFF2-40B4-BE49-F238E27FC236}">
                <a16:creationId xmlns:a16="http://schemas.microsoft.com/office/drawing/2014/main" id="{11AA3C7D-7CE8-40C4-CB27-634D521DBE90}"/>
              </a:ext>
            </a:extLst>
          </p:cNvPr>
          <p:cNvSpPr txBox="1">
            <a:spLocks noGrp="1"/>
          </p:cNvSpPr>
          <p:nvPr>
            <p:ph type="title"/>
          </p:nvPr>
        </p:nvSpPr>
        <p:spPr>
          <a:xfrm>
            <a:off x="723900" y="552449"/>
            <a:ext cx="7696200" cy="6393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3400" b="0">
                <a:solidFill>
                  <a:schemeClr val="tx1"/>
                </a:solidFill>
                <a:latin typeface="Poppins ExtraBold" panose="00000900000000000000" pitchFamily="2" charset="0"/>
                <a:cs typeface="Poppins ExtraBold" panose="00000900000000000000"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2" name="Freeform 881">
            <a:extLst>
              <a:ext uri="{FF2B5EF4-FFF2-40B4-BE49-F238E27FC236}">
                <a16:creationId xmlns:a16="http://schemas.microsoft.com/office/drawing/2014/main" id="{19A0085F-6F17-AF39-B504-CDC88FE6E004}"/>
              </a:ext>
            </a:extLst>
          </p:cNvPr>
          <p:cNvSpPr>
            <a:spLocks/>
          </p:cNvSpPr>
          <p:nvPr userDrawn="1"/>
        </p:nvSpPr>
        <p:spPr bwMode="auto">
          <a:xfrm>
            <a:off x="8420420" y="4398962"/>
            <a:ext cx="740964" cy="740964"/>
          </a:xfrm>
          <a:custGeom>
            <a:avLst/>
            <a:gdLst>
              <a:gd name="T0" fmla="*/ 16944 w 16944"/>
              <a:gd name="T1" fmla="*/ 0 h 16944"/>
              <a:gd name="T2" fmla="*/ 16944 w 16944"/>
              <a:gd name="T3" fmla="*/ 16944 h 16944"/>
              <a:gd name="T4" fmla="*/ 0 w 16944"/>
              <a:gd name="T5" fmla="*/ 16944 h 16944"/>
              <a:gd name="T6" fmla="*/ 0 w 16944"/>
              <a:gd name="T7" fmla="*/ 12436 h 16944"/>
              <a:gd name="T8" fmla="*/ 12435 w 16944"/>
              <a:gd name="T9" fmla="*/ 0 h 16944"/>
              <a:gd name="T10" fmla="*/ 16944 w 16944"/>
              <a:gd name="T11" fmla="*/ 0 h 16944"/>
            </a:gdLst>
            <a:ahLst/>
            <a:cxnLst>
              <a:cxn ang="0">
                <a:pos x="T0" y="T1"/>
              </a:cxn>
              <a:cxn ang="0">
                <a:pos x="T2" y="T3"/>
              </a:cxn>
              <a:cxn ang="0">
                <a:pos x="T4" y="T5"/>
              </a:cxn>
              <a:cxn ang="0">
                <a:pos x="T6" y="T7"/>
              </a:cxn>
              <a:cxn ang="0">
                <a:pos x="T8" y="T9"/>
              </a:cxn>
              <a:cxn ang="0">
                <a:pos x="T10" y="T11"/>
              </a:cxn>
            </a:cxnLst>
            <a:rect l="0" t="0" r="r" b="b"/>
            <a:pathLst>
              <a:path w="16944" h="16944">
                <a:moveTo>
                  <a:pt x="16944" y="0"/>
                </a:moveTo>
                <a:lnTo>
                  <a:pt x="16944" y="16944"/>
                </a:lnTo>
                <a:lnTo>
                  <a:pt x="0" y="16944"/>
                </a:lnTo>
                <a:lnTo>
                  <a:pt x="0" y="12436"/>
                </a:lnTo>
                <a:cubicBezTo>
                  <a:pt x="0" y="5568"/>
                  <a:pt x="5567" y="0"/>
                  <a:pt x="12435" y="0"/>
                </a:cubicBezTo>
                <a:lnTo>
                  <a:pt x="16944"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dirty="0"/>
          </a:p>
        </p:txBody>
      </p:sp>
      <p:grpSp>
        <p:nvGrpSpPr>
          <p:cNvPr id="527" name="Grupo 526">
            <a:extLst>
              <a:ext uri="{FF2B5EF4-FFF2-40B4-BE49-F238E27FC236}">
                <a16:creationId xmlns:a16="http://schemas.microsoft.com/office/drawing/2014/main" id="{7199CD34-E81B-DEBC-1868-D0EBC671B874}"/>
              </a:ext>
            </a:extLst>
          </p:cNvPr>
          <p:cNvGrpSpPr/>
          <p:nvPr userDrawn="1"/>
        </p:nvGrpSpPr>
        <p:grpSpPr>
          <a:xfrm>
            <a:off x="-481750" y="4102338"/>
            <a:ext cx="1507863" cy="1510278"/>
            <a:chOff x="39184" y="-151930"/>
            <a:chExt cx="1309806" cy="1311904"/>
          </a:xfrm>
          <a:solidFill>
            <a:schemeClr val="bg2"/>
          </a:solidFill>
        </p:grpSpPr>
        <p:sp>
          <p:nvSpPr>
            <p:cNvPr id="528" name="Oval 357">
              <a:extLst>
                <a:ext uri="{FF2B5EF4-FFF2-40B4-BE49-F238E27FC236}">
                  <a16:creationId xmlns:a16="http://schemas.microsoft.com/office/drawing/2014/main" id="{7DE5C326-86CD-6426-ADDA-64284D2A36A1}"/>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9" name="Freeform 358">
              <a:extLst>
                <a:ext uri="{FF2B5EF4-FFF2-40B4-BE49-F238E27FC236}">
                  <a16:creationId xmlns:a16="http://schemas.microsoft.com/office/drawing/2014/main" id="{5BA8993C-9FE2-A5FC-CB99-8080BE8FFC37}"/>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0" name="Freeform 359">
              <a:extLst>
                <a:ext uri="{FF2B5EF4-FFF2-40B4-BE49-F238E27FC236}">
                  <a16:creationId xmlns:a16="http://schemas.microsoft.com/office/drawing/2014/main" id="{7F7C8FA8-211F-AFC8-8431-3D37914245E4}"/>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1" name="Freeform 360">
              <a:extLst>
                <a:ext uri="{FF2B5EF4-FFF2-40B4-BE49-F238E27FC236}">
                  <a16:creationId xmlns:a16="http://schemas.microsoft.com/office/drawing/2014/main" id="{BFFE6BB9-B73C-5DB2-49D0-D1C4D3006EDE}"/>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3" name="Freeform 361">
              <a:extLst>
                <a:ext uri="{FF2B5EF4-FFF2-40B4-BE49-F238E27FC236}">
                  <a16:creationId xmlns:a16="http://schemas.microsoft.com/office/drawing/2014/main" id="{4C247B38-BF32-C515-AC16-4E203EE3E124}"/>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4" name="Freeform 362">
              <a:extLst>
                <a:ext uri="{FF2B5EF4-FFF2-40B4-BE49-F238E27FC236}">
                  <a16:creationId xmlns:a16="http://schemas.microsoft.com/office/drawing/2014/main" id="{63F6E132-3013-8285-7294-11DD7A73C734}"/>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5" name="Freeform 363">
              <a:extLst>
                <a:ext uri="{FF2B5EF4-FFF2-40B4-BE49-F238E27FC236}">
                  <a16:creationId xmlns:a16="http://schemas.microsoft.com/office/drawing/2014/main" id="{8BFD6815-1899-4C65-84B4-D347AC4DD1BF}"/>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6" name="Freeform 364">
              <a:extLst>
                <a:ext uri="{FF2B5EF4-FFF2-40B4-BE49-F238E27FC236}">
                  <a16:creationId xmlns:a16="http://schemas.microsoft.com/office/drawing/2014/main" id="{323432DA-3FFB-8165-CA10-A55173CCF5B2}"/>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7" name="Freeform 365">
              <a:extLst>
                <a:ext uri="{FF2B5EF4-FFF2-40B4-BE49-F238E27FC236}">
                  <a16:creationId xmlns:a16="http://schemas.microsoft.com/office/drawing/2014/main" id="{83C0D049-E83E-5FB7-172B-2CC9DE0C3FA0}"/>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8" name="Freeform 377">
              <a:extLst>
                <a:ext uri="{FF2B5EF4-FFF2-40B4-BE49-F238E27FC236}">
                  <a16:creationId xmlns:a16="http://schemas.microsoft.com/office/drawing/2014/main" id="{B40D7070-E1EF-E424-3126-F85DE71B596F}"/>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9" name="Freeform 378">
              <a:extLst>
                <a:ext uri="{FF2B5EF4-FFF2-40B4-BE49-F238E27FC236}">
                  <a16:creationId xmlns:a16="http://schemas.microsoft.com/office/drawing/2014/main" id="{5E2DC23C-5AF8-4B38-678C-676F3FBFCF38}"/>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0" name="Oval 379">
              <a:extLst>
                <a:ext uri="{FF2B5EF4-FFF2-40B4-BE49-F238E27FC236}">
                  <a16:creationId xmlns:a16="http://schemas.microsoft.com/office/drawing/2014/main" id="{DA7F6BB9-5C68-AD71-779B-3E64FFD0F8CB}"/>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1" name="Oval 380">
              <a:extLst>
                <a:ext uri="{FF2B5EF4-FFF2-40B4-BE49-F238E27FC236}">
                  <a16:creationId xmlns:a16="http://schemas.microsoft.com/office/drawing/2014/main" id="{DCFB791F-1763-B985-BA80-AD150B7AFBFA}"/>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2" name="Freeform 381">
              <a:extLst>
                <a:ext uri="{FF2B5EF4-FFF2-40B4-BE49-F238E27FC236}">
                  <a16:creationId xmlns:a16="http://schemas.microsoft.com/office/drawing/2014/main" id="{5373AD66-273F-CFD4-185B-9713E3DDE0E8}"/>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3" name="Freeform 382">
              <a:extLst>
                <a:ext uri="{FF2B5EF4-FFF2-40B4-BE49-F238E27FC236}">
                  <a16:creationId xmlns:a16="http://schemas.microsoft.com/office/drawing/2014/main" id="{A0FA309E-F114-BFC2-2EA5-65484744AA33}"/>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4" name="Freeform 383">
              <a:extLst>
                <a:ext uri="{FF2B5EF4-FFF2-40B4-BE49-F238E27FC236}">
                  <a16:creationId xmlns:a16="http://schemas.microsoft.com/office/drawing/2014/main" id="{2C18F86B-4214-C870-18AD-B936C8399076}"/>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5" name="Freeform 384">
              <a:extLst>
                <a:ext uri="{FF2B5EF4-FFF2-40B4-BE49-F238E27FC236}">
                  <a16:creationId xmlns:a16="http://schemas.microsoft.com/office/drawing/2014/main" id="{8D557B9C-2057-1A61-F14E-0B68772C7E35}"/>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6" name="Freeform 385">
              <a:extLst>
                <a:ext uri="{FF2B5EF4-FFF2-40B4-BE49-F238E27FC236}">
                  <a16:creationId xmlns:a16="http://schemas.microsoft.com/office/drawing/2014/main" id="{C8CDC7C8-7E01-C6C1-0F9B-F5E0BFE0A3B6}"/>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7" name="Freeform 397">
              <a:extLst>
                <a:ext uri="{FF2B5EF4-FFF2-40B4-BE49-F238E27FC236}">
                  <a16:creationId xmlns:a16="http://schemas.microsoft.com/office/drawing/2014/main" id="{DA4DAEDB-1960-5D38-C88D-5C51C715CE2A}"/>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8" name="Freeform 398">
              <a:extLst>
                <a:ext uri="{FF2B5EF4-FFF2-40B4-BE49-F238E27FC236}">
                  <a16:creationId xmlns:a16="http://schemas.microsoft.com/office/drawing/2014/main" id="{FEC6C131-D4E6-AD4D-BE43-54059B273339}"/>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9" name="Oval 399">
              <a:extLst>
                <a:ext uri="{FF2B5EF4-FFF2-40B4-BE49-F238E27FC236}">
                  <a16:creationId xmlns:a16="http://schemas.microsoft.com/office/drawing/2014/main" id="{82E51217-3791-BA6F-2DA8-75F8C9E9182B}"/>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0" name="Oval 400">
              <a:extLst>
                <a:ext uri="{FF2B5EF4-FFF2-40B4-BE49-F238E27FC236}">
                  <a16:creationId xmlns:a16="http://schemas.microsoft.com/office/drawing/2014/main" id="{646C2D4B-3199-72FA-25FA-E25AC498B162}"/>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1" name="Freeform 401">
              <a:extLst>
                <a:ext uri="{FF2B5EF4-FFF2-40B4-BE49-F238E27FC236}">
                  <a16:creationId xmlns:a16="http://schemas.microsoft.com/office/drawing/2014/main" id="{8CC88120-E92A-2746-AD86-BFD3C4E3C152}"/>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2" name="Freeform 402">
              <a:extLst>
                <a:ext uri="{FF2B5EF4-FFF2-40B4-BE49-F238E27FC236}">
                  <a16:creationId xmlns:a16="http://schemas.microsoft.com/office/drawing/2014/main" id="{1602A9B6-2408-5AD8-748A-28E0C11E769A}"/>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3" name="Freeform 403">
              <a:extLst>
                <a:ext uri="{FF2B5EF4-FFF2-40B4-BE49-F238E27FC236}">
                  <a16:creationId xmlns:a16="http://schemas.microsoft.com/office/drawing/2014/main" id="{BB5196B5-F96C-5078-B88C-CD0790E34725}"/>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4" name="Freeform 404">
              <a:extLst>
                <a:ext uri="{FF2B5EF4-FFF2-40B4-BE49-F238E27FC236}">
                  <a16:creationId xmlns:a16="http://schemas.microsoft.com/office/drawing/2014/main" id="{C9CFD74E-4012-A9B0-DD7D-19445D46072A}"/>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5" name="Freeform 405">
              <a:extLst>
                <a:ext uri="{FF2B5EF4-FFF2-40B4-BE49-F238E27FC236}">
                  <a16:creationId xmlns:a16="http://schemas.microsoft.com/office/drawing/2014/main" id="{717E77D7-FD47-33B4-AB12-AF8BE1BC9F5C}"/>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6" name="Freeform 418">
              <a:extLst>
                <a:ext uri="{FF2B5EF4-FFF2-40B4-BE49-F238E27FC236}">
                  <a16:creationId xmlns:a16="http://schemas.microsoft.com/office/drawing/2014/main" id="{929ABBFC-FA39-15BF-B319-385D054093BE}"/>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7" name="Freeform 419">
              <a:extLst>
                <a:ext uri="{FF2B5EF4-FFF2-40B4-BE49-F238E27FC236}">
                  <a16:creationId xmlns:a16="http://schemas.microsoft.com/office/drawing/2014/main" id="{BE317364-4CAC-39E0-6F52-15B185B22832}"/>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8" name="Freeform 420">
              <a:extLst>
                <a:ext uri="{FF2B5EF4-FFF2-40B4-BE49-F238E27FC236}">
                  <a16:creationId xmlns:a16="http://schemas.microsoft.com/office/drawing/2014/main" id="{DCD25B61-3A6C-84B6-EA8E-8DA6384819A8}"/>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9" name="Freeform 421">
              <a:extLst>
                <a:ext uri="{FF2B5EF4-FFF2-40B4-BE49-F238E27FC236}">
                  <a16:creationId xmlns:a16="http://schemas.microsoft.com/office/drawing/2014/main" id="{48C050EF-4B88-0945-2149-1909F4C3A00A}"/>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0" name="Freeform 422">
              <a:extLst>
                <a:ext uri="{FF2B5EF4-FFF2-40B4-BE49-F238E27FC236}">
                  <a16:creationId xmlns:a16="http://schemas.microsoft.com/office/drawing/2014/main" id="{0E029039-2640-3B98-CD42-E849337865D3}"/>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1" name="Oval 423">
              <a:extLst>
                <a:ext uri="{FF2B5EF4-FFF2-40B4-BE49-F238E27FC236}">
                  <a16:creationId xmlns:a16="http://schemas.microsoft.com/office/drawing/2014/main" id="{E21B9E0F-6FDC-E809-CA75-262D6568DDF6}"/>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2" name="Freeform 424">
              <a:extLst>
                <a:ext uri="{FF2B5EF4-FFF2-40B4-BE49-F238E27FC236}">
                  <a16:creationId xmlns:a16="http://schemas.microsoft.com/office/drawing/2014/main" id="{63E0C134-12B5-03A1-F1F1-E5EAD4AC1248}"/>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3" name="Freeform 425">
              <a:extLst>
                <a:ext uri="{FF2B5EF4-FFF2-40B4-BE49-F238E27FC236}">
                  <a16:creationId xmlns:a16="http://schemas.microsoft.com/office/drawing/2014/main" id="{03512538-E582-C602-55AD-7C2277179B1A}"/>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4" name="Freeform 426">
              <a:extLst>
                <a:ext uri="{FF2B5EF4-FFF2-40B4-BE49-F238E27FC236}">
                  <a16:creationId xmlns:a16="http://schemas.microsoft.com/office/drawing/2014/main" id="{A23A2E0B-F90E-4D71-E137-C85DEBD9A9C7}"/>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5" name="Freeform 438">
              <a:extLst>
                <a:ext uri="{FF2B5EF4-FFF2-40B4-BE49-F238E27FC236}">
                  <a16:creationId xmlns:a16="http://schemas.microsoft.com/office/drawing/2014/main" id="{71BC9683-530F-A4E1-DF6C-B9981455C2A9}"/>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6" name="Freeform 439">
              <a:extLst>
                <a:ext uri="{FF2B5EF4-FFF2-40B4-BE49-F238E27FC236}">
                  <a16:creationId xmlns:a16="http://schemas.microsoft.com/office/drawing/2014/main" id="{3E1FF49E-55FE-14E6-AB23-C9F059E8A9B0}"/>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7" name="Freeform 440">
              <a:extLst>
                <a:ext uri="{FF2B5EF4-FFF2-40B4-BE49-F238E27FC236}">
                  <a16:creationId xmlns:a16="http://schemas.microsoft.com/office/drawing/2014/main" id="{FFA0B0D6-218A-44C8-A83B-92CF294137BD}"/>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8" name="Freeform 441">
              <a:extLst>
                <a:ext uri="{FF2B5EF4-FFF2-40B4-BE49-F238E27FC236}">
                  <a16:creationId xmlns:a16="http://schemas.microsoft.com/office/drawing/2014/main" id="{39A72404-44A3-B6FF-70E9-E6FCE7D42963}"/>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9" name="Freeform 442">
              <a:extLst>
                <a:ext uri="{FF2B5EF4-FFF2-40B4-BE49-F238E27FC236}">
                  <a16:creationId xmlns:a16="http://schemas.microsoft.com/office/drawing/2014/main" id="{DA8E0066-B0E4-32E7-8397-6A024D8FBD92}"/>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0" name="Oval 443">
              <a:extLst>
                <a:ext uri="{FF2B5EF4-FFF2-40B4-BE49-F238E27FC236}">
                  <a16:creationId xmlns:a16="http://schemas.microsoft.com/office/drawing/2014/main" id="{1157C327-9E90-FF6A-3684-E84AB961077C}"/>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1" name="Oval 444">
              <a:extLst>
                <a:ext uri="{FF2B5EF4-FFF2-40B4-BE49-F238E27FC236}">
                  <a16:creationId xmlns:a16="http://schemas.microsoft.com/office/drawing/2014/main" id="{CD23F99B-43F3-6E98-00B5-A32DD7274B0F}"/>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2" name="Freeform 445">
              <a:extLst>
                <a:ext uri="{FF2B5EF4-FFF2-40B4-BE49-F238E27FC236}">
                  <a16:creationId xmlns:a16="http://schemas.microsoft.com/office/drawing/2014/main" id="{749D2551-41D6-F098-81BE-642B617E7D2A}"/>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3" name="Freeform 446">
              <a:extLst>
                <a:ext uri="{FF2B5EF4-FFF2-40B4-BE49-F238E27FC236}">
                  <a16:creationId xmlns:a16="http://schemas.microsoft.com/office/drawing/2014/main" id="{319AC92A-0940-8683-96F7-7CC4743F2567}"/>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4" name="Freeform 458">
              <a:extLst>
                <a:ext uri="{FF2B5EF4-FFF2-40B4-BE49-F238E27FC236}">
                  <a16:creationId xmlns:a16="http://schemas.microsoft.com/office/drawing/2014/main" id="{71E6A5F9-F612-00D3-94BC-88282510ADE8}"/>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5" name="Freeform 459">
              <a:extLst>
                <a:ext uri="{FF2B5EF4-FFF2-40B4-BE49-F238E27FC236}">
                  <a16:creationId xmlns:a16="http://schemas.microsoft.com/office/drawing/2014/main" id="{04C2A1FA-D393-9D23-FD0F-6710B26CB4DB}"/>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6" name="Freeform 460">
              <a:extLst>
                <a:ext uri="{FF2B5EF4-FFF2-40B4-BE49-F238E27FC236}">
                  <a16:creationId xmlns:a16="http://schemas.microsoft.com/office/drawing/2014/main" id="{E086619E-FF62-58F0-C3EB-64BB1D03AAA7}"/>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7" name="Freeform 461">
              <a:extLst>
                <a:ext uri="{FF2B5EF4-FFF2-40B4-BE49-F238E27FC236}">
                  <a16:creationId xmlns:a16="http://schemas.microsoft.com/office/drawing/2014/main" id="{4EACC1EF-089F-D6F0-13D5-C11D8A556A39}"/>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8" name="Freeform 462">
              <a:extLst>
                <a:ext uri="{FF2B5EF4-FFF2-40B4-BE49-F238E27FC236}">
                  <a16:creationId xmlns:a16="http://schemas.microsoft.com/office/drawing/2014/main" id="{92E4BCF2-84DB-7C91-BD13-AC1557C6F616}"/>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9" name="Freeform 463">
              <a:extLst>
                <a:ext uri="{FF2B5EF4-FFF2-40B4-BE49-F238E27FC236}">
                  <a16:creationId xmlns:a16="http://schemas.microsoft.com/office/drawing/2014/main" id="{DA319E02-6CB7-442B-8272-27B636E1B83F}"/>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0" name="Freeform 464">
              <a:extLst>
                <a:ext uri="{FF2B5EF4-FFF2-40B4-BE49-F238E27FC236}">
                  <a16:creationId xmlns:a16="http://schemas.microsoft.com/office/drawing/2014/main" id="{B9619E00-93A7-5130-573A-6BF36AA549B8}"/>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1" name="Freeform 465">
              <a:extLst>
                <a:ext uri="{FF2B5EF4-FFF2-40B4-BE49-F238E27FC236}">
                  <a16:creationId xmlns:a16="http://schemas.microsoft.com/office/drawing/2014/main" id="{C378BC45-49A7-E8ED-3F9B-062946B64BA3}"/>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2" name="Freeform 466">
              <a:extLst>
                <a:ext uri="{FF2B5EF4-FFF2-40B4-BE49-F238E27FC236}">
                  <a16:creationId xmlns:a16="http://schemas.microsoft.com/office/drawing/2014/main" id="{FBB98015-08F4-4FC0-90FB-D3AF12566A49}"/>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3" name="Freeform 478">
              <a:extLst>
                <a:ext uri="{FF2B5EF4-FFF2-40B4-BE49-F238E27FC236}">
                  <a16:creationId xmlns:a16="http://schemas.microsoft.com/office/drawing/2014/main" id="{AEE0267F-C18D-C6B4-7963-882038E0BE5F}"/>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4" name="Freeform 479">
              <a:extLst>
                <a:ext uri="{FF2B5EF4-FFF2-40B4-BE49-F238E27FC236}">
                  <a16:creationId xmlns:a16="http://schemas.microsoft.com/office/drawing/2014/main" id="{EDFA98D4-B7FF-D88C-87DA-11BDCFB6405D}"/>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5" name="Freeform 480">
              <a:extLst>
                <a:ext uri="{FF2B5EF4-FFF2-40B4-BE49-F238E27FC236}">
                  <a16:creationId xmlns:a16="http://schemas.microsoft.com/office/drawing/2014/main" id="{C6AD4DA5-C662-A8EF-9613-7681CA888DE4}"/>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6" name="Freeform 481">
              <a:extLst>
                <a:ext uri="{FF2B5EF4-FFF2-40B4-BE49-F238E27FC236}">
                  <a16:creationId xmlns:a16="http://schemas.microsoft.com/office/drawing/2014/main" id="{32DE67C3-B095-CF08-8279-C5058FFA9B17}"/>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7" name="Freeform 482">
              <a:extLst>
                <a:ext uri="{FF2B5EF4-FFF2-40B4-BE49-F238E27FC236}">
                  <a16:creationId xmlns:a16="http://schemas.microsoft.com/office/drawing/2014/main" id="{9263C65D-4B9C-EC85-40BD-79F09AC4DD74}"/>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8" name="Freeform 483">
              <a:extLst>
                <a:ext uri="{FF2B5EF4-FFF2-40B4-BE49-F238E27FC236}">
                  <a16:creationId xmlns:a16="http://schemas.microsoft.com/office/drawing/2014/main" id="{5537E648-9C51-2AC0-4628-B42FF78B8D3E}"/>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9" name="Freeform 484">
              <a:extLst>
                <a:ext uri="{FF2B5EF4-FFF2-40B4-BE49-F238E27FC236}">
                  <a16:creationId xmlns:a16="http://schemas.microsoft.com/office/drawing/2014/main" id="{0D7A8691-B96B-6695-3DA1-6F618E30779C}"/>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0" name="Freeform 485">
              <a:extLst>
                <a:ext uri="{FF2B5EF4-FFF2-40B4-BE49-F238E27FC236}">
                  <a16:creationId xmlns:a16="http://schemas.microsoft.com/office/drawing/2014/main" id="{8F3725B0-FDC5-BEE5-55D9-5C0CD636DC23}"/>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1" name="Oval 486">
              <a:extLst>
                <a:ext uri="{FF2B5EF4-FFF2-40B4-BE49-F238E27FC236}">
                  <a16:creationId xmlns:a16="http://schemas.microsoft.com/office/drawing/2014/main" id="{9DAAD8D1-8668-11C4-8FE2-EC7FCFFFE4B2}"/>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2" name="Oval 498">
              <a:extLst>
                <a:ext uri="{FF2B5EF4-FFF2-40B4-BE49-F238E27FC236}">
                  <a16:creationId xmlns:a16="http://schemas.microsoft.com/office/drawing/2014/main" id="{75A8C128-AEAB-C336-6071-1D13F73716C2}"/>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3" name="Oval 499">
              <a:extLst>
                <a:ext uri="{FF2B5EF4-FFF2-40B4-BE49-F238E27FC236}">
                  <a16:creationId xmlns:a16="http://schemas.microsoft.com/office/drawing/2014/main" id="{E2D96025-DC1F-7954-F870-E18AD9CEA912}"/>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4" name="Freeform 500">
              <a:extLst>
                <a:ext uri="{FF2B5EF4-FFF2-40B4-BE49-F238E27FC236}">
                  <a16:creationId xmlns:a16="http://schemas.microsoft.com/office/drawing/2014/main" id="{30FBF349-12E6-F57C-2B90-B2E59EEE77B4}"/>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5" name="Freeform 501">
              <a:extLst>
                <a:ext uri="{FF2B5EF4-FFF2-40B4-BE49-F238E27FC236}">
                  <a16:creationId xmlns:a16="http://schemas.microsoft.com/office/drawing/2014/main" id="{BAF30721-9985-8D8D-7E4A-F35A999BC810}"/>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6" name="Freeform 502">
              <a:extLst>
                <a:ext uri="{FF2B5EF4-FFF2-40B4-BE49-F238E27FC236}">
                  <a16:creationId xmlns:a16="http://schemas.microsoft.com/office/drawing/2014/main" id="{1239A730-3846-EDEE-4F4F-E23FD14D373C}"/>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7" name="Freeform 503">
              <a:extLst>
                <a:ext uri="{FF2B5EF4-FFF2-40B4-BE49-F238E27FC236}">
                  <a16:creationId xmlns:a16="http://schemas.microsoft.com/office/drawing/2014/main" id="{43003082-106A-5B86-F2EC-BED0F4A86A1A}"/>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8" name="Freeform 504">
              <a:extLst>
                <a:ext uri="{FF2B5EF4-FFF2-40B4-BE49-F238E27FC236}">
                  <a16:creationId xmlns:a16="http://schemas.microsoft.com/office/drawing/2014/main" id="{5A6A233A-C41E-EC88-8DD2-D8CE47527EAB}"/>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9" name="Freeform 505">
              <a:extLst>
                <a:ext uri="{FF2B5EF4-FFF2-40B4-BE49-F238E27FC236}">
                  <a16:creationId xmlns:a16="http://schemas.microsoft.com/office/drawing/2014/main" id="{743FCB0A-F2E4-4DE4-3628-B59055AEFCFC}"/>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0" name="Freeform 506">
              <a:extLst>
                <a:ext uri="{FF2B5EF4-FFF2-40B4-BE49-F238E27FC236}">
                  <a16:creationId xmlns:a16="http://schemas.microsoft.com/office/drawing/2014/main" id="{4290A72C-A952-8101-C7F2-ECC8329D04C0}"/>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1" name="Oval 518">
              <a:extLst>
                <a:ext uri="{FF2B5EF4-FFF2-40B4-BE49-F238E27FC236}">
                  <a16:creationId xmlns:a16="http://schemas.microsoft.com/office/drawing/2014/main" id="{D32331B4-2A8F-435C-4323-FFB0C38E3EB7}"/>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2" name="Freeform 519">
              <a:extLst>
                <a:ext uri="{FF2B5EF4-FFF2-40B4-BE49-F238E27FC236}">
                  <a16:creationId xmlns:a16="http://schemas.microsoft.com/office/drawing/2014/main" id="{2067A225-EC69-FC12-32A5-790A8136FAEF}"/>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3" name="Freeform 520">
              <a:extLst>
                <a:ext uri="{FF2B5EF4-FFF2-40B4-BE49-F238E27FC236}">
                  <a16:creationId xmlns:a16="http://schemas.microsoft.com/office/drawing/2014/main" id="{5115182B-9AF4-2882-A50F-D1BD910A13E4}"/>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4" name="Freeform 521">
              <a:extLst>
                <a:ext uri="{FF2B5EF4-FFF2-40B4-BE49-F238E27FC236}">
                  <a16:creationId xmlns:a16="http://schemas.microsoft.com/office/drawing/2014/main" id="{9A5EA469-E13D-E8D9-AC01-BAC5CF0C91CA}"/>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5" name="Freeform 522">
              <a:extLst>
                <a:ext uri="{FF2B5EF4-FFF2-40B4-BE49-F238E27FC236}">
                  <a16:creationId xmlns:a16="http://schemas.microsoft.com/office/drawing/2014/main" id="{CB31D526-4F15-8FC0-28A6-69AE857B787A}"/>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6" name="Freeform 523">
              <a:extLst>
                <a:ext uri="{FF2B5EF4-FFF2-40B4-BE49-F238E27FC236}">
                  <a16:creationId xmlns:a16="http://schemas.microsoft.com/office/drawing/2014/main" id="{7729BC28-95D5-A85E-4599-5C125A48C323}"/>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7" name="Freeform 524">
              <a:extLst>
                <a:ext uri="{FF2B5EF4-FFF2-40B4-BE49-F238E27FC236}">
                  <a16:creationId xmlns:a16="http://schemas.microsoft.com/office/drawing/2014/main" id="{E21F780C-4AA8-1D01-6862-6088E823E67D}"/>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8" name="Freeform 525">
              <a:extLst>
                <a:ext uri="{FF2B5EF4-FFF2-40B4-BE49-F238E27FC236}">
                  <a16:creationId xmlns:a16="http://schemas.microsoft.com/office/drawing/2014/main" id="{BD38EB68-B026-F203-A133-C3BC2AB1CA42}"/>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9" name="Freeform 526">
              <a:extLst>
                <a:ext uri="{FF2B5EF4-FFF2-40B4-BE49-F238E27FC236}">
                  <a16:creationId xmlns:a16="http://schemas.microsoft.com/office/drawing/2014/main" id="{FFD5D30A-1D66-B0DE-2FCC-85E1C86ADFBF}"/>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0" name="Freeform 538">
              <a:extLst>
                <a:ext uri="{FF2B5EF4-FFF2-40B4-BE49-F238E27FC236}">
                  <a16:creationId xmlns:a16="http://schemas.microsoft.com/office/drawing/2014/main" id="{9EA5D82A-C99D-501E-57C7-AA78FB2E9E2D}"/>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1" name="Freeform 539">
              <a:extLst>
                <a:ext uri="{FF2B5EF4-FFF2-40B4-BE49-F238E27FC236}">
                  <a16:creationId xmlns:a16="http://schemas.microsoft.com/office/drawing/2014/main" id="{7C3406EB-0EAB-3F13-7CAF-B4870A929CEF}"/>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2" name="Oval 540">
              <a:extLst>
                <a:ext uri="{FF2B5EF4-FFF2-40B4-BE49-F238E27FC236}">
                  <a16:creationId xmlns:a16="http://schemas.microsoft.com/office/drawing/2014/main" id="{FC452BAE-E413-7061-D460-FB1C3A5AB2CF}"/>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3" name="Oval 541">
              <a:extLst>
                <a:ext uri="{FF2B5EF4-FFF2-40B4-BE49-F238E27FC236}">
                  <a16:creationId xmlns:a16="http://schemas.microsoft.com/office/drawing/2014/main" id="{08CA0D41-D4C9-991A-83AE-5077CB8E94BA}"/>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4" name="Freeform 542">
              <a:extLst>
                <a:ext uri="{FF2B5EF4-FFF2-40B4-BE49-F238E27FC236}">
                  <a16:creationId xmlns:a16="http://schemas.microsoft.com/office/drawing/2014/main" id="{3E837D9A-540B-BF35-001D-35B0E65C64D3}"/>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5" name="Freeform 543">
              <a:extLst>
                <a:ext uri="{FF2B5EF4-FFF2-40B4-BE49-F238E27FC236}">
                  <a16:creationId xmlns:a16="http://schemas.microsoft.com/office/drawing/2014/main" id="{525CFED7-6DED-1684-285C-F5F312EBBBFD}"/>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6" name="Freeform 544">
              <a:extLst>
                <a:ext uri="{FF2B5EF4-FFF2-40B4-BE49-F238E27FC236}">
                  <a16:creationId xmlns:a16="http://schemas.microsoft.com/office/drawing/2014/main" id="{847841A0-24C8-78A1-CAE9-5C0F17D1BE8D}"/>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7" name="Freeform 545">
              <a:extLst>
                <a:ext uri="{FF2B5EF4-FFF2-40B4-BE49-F238E27FC236}">
                  <a16:creationId xmlns:a16="http://schemas.microsoft.com/office/drawing/2014/main" id="{A4209084-C106-9D02-4FA0-40E76E071DFA}"/>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8" name="Freeform 546">
              <a:extLst>
                <a:ext uri="{FF2B5EF4-FFF2-40B4-BE49-F238E27FC236}">
                  <a16:creationId xmlns:a16="http://schemas.microsoft.com/office/drawing/2014/main" id="{9512A91D-EBB8-968C-AF24-2F98FC81B5A2}"/>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9" name="Freeform 558">
              <a:extLst>
                <a:ext uri="{FF2B5EF4-FFF2-40B4-BE49-F238E27FC236}">
                  <a16:creationId xmlns:a16="http://schemas.microsoft.com/office/drawing/2014/main" id="{E740C039-1813-7877-B834-F1E799E567AF}"/>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0" name="Freeform 559">
              <a:extLst>
                <a:ext uri="{FF2B5EF4-FFF2-40B4-BE49-F238E27FC236}">
                  <a16:creationId xmlns:a16="http://schemas.microsoft.com/office/drawing/2014/main" id="{BF46BCF2-5B46-8677-5BE2-BC85D7822C31}"/>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1" name="Oval 560">
              <a:extLst>
                <a:ext uri="{FF2B5EF4-FFF2-40B4-BE49-F238E27FC236}">
                  <a16:creationId xmlns:a16="http://schemas.microsoft.com/office/drawing/2014/main" id="{DA64B186-DC40-53A2-E549-49E2A9CF69AB}"/>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2" name="Oval 561">
              <a:extLst>
                <a:ext uri="{FF2B5EF4-FFF2-40B4-BE49-F238E27FC236}">
                  <a16:creationId xmlns:a16="http://schemas.microsoft.com/office/drawing/2014/main" id="{F13E9716-0A84-222E-E8CD-515F4CB02B19}"/>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3" name="Freeform 562">
              <a:extLst>
                <a:ext uri="{FF2B5EF4-FFF2-40B4-BE49-F238E27FC236}">
                  <a16:creationId xmlns:a16="http://schemas.microsoft.com/office/drawing/2014/main" id="{F2AAF0FE-EE6E-8452-96E7-C00744C139C6}"/>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4" name="Freeform 563">
              <a:extLst>
                <a:ext uri="{FF2B5EF4-FFF2-40B4-BE49-F238E27FC236}">
                  <a16:creationId xmlns:a16="http://schemas.microsoft.com/office/drawing/2014/main" id="{607EB9BE-435A-A864-7DF9-8C09F2963CFA}"/>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5" name="Freeform 564">
              <a:extLst>
                <a:ext uri="{FF2B5EF4-FFF2-40B4-BE49-F238E27FC236}">
                  <a16:creationId xmlns:a16="http://schemas.microsoft.com/office/drawing/2014/main" id="{0F2976D1-CEC8-7D02-1C46-C376640FC771}"/>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6" name="Freeform 565">
              <a:extLst>
                <a:ext uri="{FF2B5EF4-FFF2-40B4-BE49-F238E27FC236}">
                  <a16:creationId xmlns:a16="http://schemas.microsoft.com/office/drawing/2014/main" id="{2586044A-0F9A-496C-5E6C-2CE6D250456D}"/>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7" name="Freeform 566">
              <a:extLst>
                <a:ext uri="{FF2B5EF4-FFF2-40B4-BE49-F238E27FC236}">
                  <a16:creationId xmlns:a16="http://schemas.microsoft.com/office/drawing/2014/main" id="{F60D6CC6-779C-F691-A5D9-E3509A79D9A6}"/>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8" name="Freeform 578">
              <a:extLst>
                <a:ext uri="{FF2B5EF4-FFF2-40B4-BE49-F238E27FC236}">
                  <a16:creationId xmlns:a16="http://schemas.microsoft.com/office/drawing/2014/main" id="{91ED5C77-48D5-5949-E831-FF1FA6512E08}"/>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9" name="Freeform 579">
              <a:extLst>
                <a:ext uri="{FF2B5EF4-FFF2-40B4-BE49-F238E27FC236}">
                  <a16:creationId xmlns:a16="http://schemas.microsoft.com/office/drawing/2014/main" id="{0A1AE663-49E8-983E-E41E-500D7CF67E09}"/>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0" name="Freeform 580">
              <a:extLst>
                <a:ext uri="{FF2B5EF4-FFF2-40B4-BE49-F238E27FC236}">
                  <a16:creationId xmlns:a16="http://schemas.microsoft.com/office/drawing/2014/main" id="{003FD1D3-A550-2870-05AD-F48756466139}"/>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1" name="Freeform 581">
              <a:extLst>
                <a:ext uri="{FF2B5EF4-FFF2-40B4-BE49-F238E27FC236}">
                  <a16:creationId xmlns:a16="http://schemas.microsoft.com/office/drawing/2014/main" id="{E1920AA4-7B5A-0A0C-587E-A5E1B82DE26C}"/>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2" name="Freeform 582">
              <a:extLst>
                <a:ext uri="{FF2B5EF4-FFF2-40B4-BE49-F238E27FC236}">
                  <a16:creationId xmlns:a16="http://schemas.microsoft.com/office/drawing/2014/main" id="{AC9EA8FA-829B-8FA9-A3F6-C32A280DD593}"/>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3" name="Oval 583">
              <a:extLst>
                <a:ext uri="{FF2B5EF4-FFF2-40B4-BE49-F238E27FC236}">
                  <a16:creationId xmlns:a16="http://schemas.microsoft.com/office/drawing/2014/main" id="{FDEDEC51-65B5-657A-43D3-E515AB91A378}"/>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4" name="Freeform 584">
              <a:extLst>
                <a:ext uri="{FF2B5EF4-FFF2-40B4-BE49-F238E27FC236}">
                  <a16:creationId xmlns:a16="http://schemas.microsoft.com/office/drawing/2014/main" id="{2CC886D6-1761-A1EB-5A21-1E7893DAD8FF}"/>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5" name="Freeform 585">
              <a:extLst>
                <a:ext uri="{FF2B5EF4-FFF2-40B4-BE49-F238E27FC236}">
                  <a16:creationId xmlns:a16="http://schemas.microsoft.com/office/drawing/2014/main" id="{7DBDAA26-3B61-6B11-B93F-78470D43EEE0}"/>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6" name="Freeform 586">
              <a:extLst>
                <a:ext uri="{FF2B5EF4-FFF2-40B4-BE49-F238E27FC236}">
                  <a16:creationId xmlns:a16="http://schemas.microsoft.com/office/drawing/2014/main" id="{F2DA07C7-66F7-5CFD-3186-F6F84A0628B3}"/>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7" name="Freeform 598">
              <a:extLst>
                <a:ext uri="{FF2B5EF4-FFF2-40B4-BE49-F238E27FC236}">
                  <a16:creationId xmlns:a16="http://schemas.microsoft.com/office/drawing/2014/main" id="{F9A52906-CBF0-F159-0F35-373778A44E43}"/>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8" name="Freeform 599">
              <a:extLst>
                <a:ext uri="{FF2B5EF4-FFF2-40B4-BE49-F238E27FC236}">
                  <a16:creationId xmlns:a16="http://schemas.microsoft.com/office/drawing/2014/main" id="{FA08D29C-8CA7-5122-BFB0-F905433BA142}"/>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9" name="Freeform 600">
              <a:extLst>
                <a:ext uri="{FF2B5EF4-FFF2-40B4-BE49-F238E27FC236}">
                  <a16:creationId xmlns:a16="http://schemas.microsoft.com/office/drawing/2014/main" id="{35FA1103-6017-D526-64E8-22F2118AE338}"/>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0" name="Freeform 601">
              <a:extLst>
                <a:ext uri="{FF2B5EF4-FFF2-40B4-BE49-F238E27FC236}">
                  <a16:creationId xmlns:a16="http://schemas.microsoft.com/office/drawing/2014/main" id="{91DC5BE4-5DC3-BF91-26DD-BFAAD37FC750}"/>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1" name="Freeform 602">
              <a:extLst>
                <a:ext uri="{FF2B5EF4-FFF2-40B4-BE49-F238E27FC236}">
                  <a16:creationId xmlns:a16="http://schemas.microsoft.com/office/drawing/2014/main" id="{7D5F95FB-01E9-0CF9-48C3-A55944795036}"/>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2" name="Oval 603">
              <a:extLst>
                <a:ext uri="{FF2B5EF4-FFF2-40B4-BE49-F238E27FC236}">
                  <a16:creationId xmlns:a16="http://schemas.microsoft.com/office/drawing/2014/main" id="{947F75BA-2A70-0C47-7DEC-B17F95901A3B}"/>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3" name="Oval 604">
              <a:extLst>
                <a:ext uri="{FF2B5EF4-FFF2-40B4-BE49-F238E27FC236}">
                  <a16:creationId xmlns:a16="http://schemas.microsoft.com/office/drawing/2014/main" id="{CBC2373A-92F5-C1DC-FBDD-8B29253F3BF7}"/>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4" name="Freeform 605">
              <a:extLst>
                <a:ext uri="{FF2B5EF4-FFF2-40B4-BE49-F238E27FC236}">
                  <a16:creationId xmlns:a16="http://schemas.microsoft.com/office/drawing/2014/main" id="{C2445A62-6F2B-036F-8799-A2BEBF77735D}"/>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5" name="Freeform 606">
              <a:extLst>
                <a:ext uri="{FF2B5EF4-FFF2-40B4-BE49-F238E27FC236}">
                  <a16:creationId xmlns:a16="http://schemas.microsoft.com/office/drawing/2014/main" id="{462FFA54-20CF-A7B5-CCA6-010D76CBEB71}"/>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646" name="Grupo 645">
            <a:extLst>
              <a:ext uri="{FF2B5EF4-FFF2-40B4-BE49-F238E27FC236}">
                <a16:creationId xmlns:a16="http://schemas.microsoft.com/office/drawing/2014/main" id="{ADF0405F-46DE-533F-7962-FFEB521BEC96}"/>
              </a:ext>
            </a:extLst>
          </p:cNvPr>
          <p:cNvGrpSpPr/>
          <p:nvPr userDrawn="1"/>
        </p:nvGrpSpPr>
        <p:grpSpPr>
          <a:xfrm flipH="1">
            <a:off x="8632886" y="-120502"/>
            <a:ext cx="1507863" cy="1510278"/>
            <a:chOff x="39184" y="-151930"/>
            <a:chExt cx="1309806" cy="1311904"/>
          </a:xfrm>
          <a:solidFill>
            <a:schemeClr val="tx2"/>
          </a:solidFill>
        </p:grpSpPr>
        <p:sp>
          <p:nvSpPr>
            <p:cNvPr id="647" name="Oval 357">
              <a:extLst>
                <a:ext uri="{FF2B5EF4-FFF2-40B4-BE49-F238E27FC236}">
                  <a16:creationId xmlns:a16="http://schemas.microsoft.com/office/drawing/2014/main" id="{8FB48A68-D6C2-D7CB-B379-71C01FEED02E}"/>
                </a:ext>
              </a:extLst>
            </p:cNvPr>
            <p:cNvSpPr>
              <a:spLocks noChangeArrowheads="1"/>
            </p:cNvSpPr>
            <p:nvPr/>
          </p:nvSpPr>
          <p:spPr bwMode="auto">
            <a:xfrm>
              <a:off x="1304909" y="544953"/>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8" name="Freeform 358">
              <a:extLst>
                <a:ext uri="{FF2B5EF4-FFF2-40B4-BE49-F238E27FC236}">
                  <a16:creationId xmlns:a16="http://schemas.microsoft.com/office/drawing/2014/main" id="{8EF770E9-DE11-DAAE-1812-E57B732FF648}"/>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9" name="Freeform 359">
              <a:extLst>
                <a:ext uri="{FF2B5EF4-FFF2-40B4-BE49-F238E27FC236}">
                  <a16:creationId xmlns:a16="http://schemas.microsoft.com/office/drawing/2014/main" id="{86B011DF-1678-26F9-A814-0A462763BE8D}"/>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0" name="Freeform 360">
              <a:extLst>
                <a:ext uri="{FF2B5EF4-FFF2-40B4-BE49-F238E27FC236}">
                  <a16:creationId xmlns:a16="http://schemas.microsoft.com/office/drawing/2014/main" id="{F5C753C3-A623-F32F-E3FF-057ED5DEE893}"/>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1" name="Freeform 361">
              <a:extLst>
                <a:ext uri="{FF2B5EF4-FFF2-40B4-BE49-F238E27FC236}">
                  <a16:creationId xmlns:a16="http://schemas.microsoft.com/office/drawing/2014/main" id="{1777587F-C9B7-A95B-588F-ADC9F81518E6}"/>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2" name="Freeform 362">
              <a:extLst>
                <a:ext uri="{FF2B5EF4-FFF2-40B4-BE49-F238E27FC236}">
                  <a16:creationId xmlns:a16="http://schemas.microsoft.com/office/drawing/2014/main" id="{283328FF-1881-6A88-3D78-363FAB2D2329}"/>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3" name="Freeform 363">
              <a:extLst>
                <a:ext uri="{FF2B5EF4-FFF2-40B4-BE49-F238E27FC236}">
                  <a16:creationId xmlns:a16="http://schemas.microsoft.com/office/drawing/2014/main" id="{F58858F1-A559-4E0E-4F7A-11F8419FBDDE}"/>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4" name="Freeform 364">
              <a:extLst>
                <a:ext uri="{FF2B5EF4-FFF2-40B4-BE49-F238E27FC236}">
                  <a16:creationId xmlns:a16="http://schemas.microsoft.com/office/drawing/2014/main" id="{B4591188-F4DE-9C6D-3A75-00E69980CEB7}"/>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5" name="Freeform 365">
              <a:extLst>
                <a:ext uri="{FF2B5EF4-FFF2-40B4-BE49-F238E27FC236}">
                  <a16:creationId xmlns:a16="http://schemas.microsoft.com/office/drawing/2014/main" id="{379CEB33-1278-6490-8A7E-73BD6289ABB1}"/>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6" name="Freeform 377">
              <a:extLst>
                <a:ext uri="{FF2B5EF4-FFF2-40B4-BE49-F238E27FC236}">
                  <a16:creationId xmlns:a16="http://schemas.microsoft.com/office/drawing/2014/main" id="{A123E215-6E43-22D2-838A-E4F01A8FF6E6}"/>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7" name="Freeform 378">
              <a:extLst>
                <a:ext uri="{FF2B5EF4-FFF2-40B4-BE49-F238E27FC236}">
                  <a16:creationId xmlns:a16="http://schemas.microsoft.com/office/drawing/2014/main" id="{F9698EF3-9DF0-476E-3429-C56400D69E73}"/>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8" name="Oval 379">
              <a:extLst>
                <a:ext uri="{FF2B5EF4-FFF2-40B4-BE49-F238E27FC236}">
                  <a16:creationId xmlns:a16="http://schemas.microsoft.com/office/drawing/2014/main" id="{27C33C34-0D8A-AAE2-62B2-87E4D11276D5}"/>
                </a:ext>
              </a:extLst>
            </p:cNvPr>
            <p:cNvSpPr>
              <a:spLocks noChangeArrowheads="1"/>
            </p:cNvSpPr>
            <p:nvPr/>
          </p:nvSpPr>
          <p:spPr bwMode="auto">
            <a:xfrm>
              <a:off x="1105499" y="628915"/>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9" name="Oval 380">
              <a:extLst>
                <a:ext uri="{FF2B5EF4-FFF2-40B4-BE49-F238E27FC236}">
                  <a16:creationId xmlns:a16="http://schemas.microsoft.com/office/drawing/2014/main" id="{1AC0A68C-314F-B3BA-7FCF-CE1CE7A88FD0}"/>
                </a:ext>
              </a:extLst>
            </p:cNvPr>
            <p:cNvSpPr>
              <a:spLocks noChangeArrowheads="1"/>
            </p:cNvSpPr>
            <p:nvPr/>
          </p:nvSpPr>
          <p:spPr bwMode="auto">
            <a:xfrm>
              <a:off x="1034132" y="700282"/>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0" name="Freeform 381">
              <a:extLst>
                <a:ext uri="{FF2B5EF4-FFF2-40B4-BE49-F238E27FC236}">
                  <a16:creationId xmlns:a16="http://schemas.microsoft.com/office/drawing/2014/main" id="{B219CB6B-1339-3B5B-B7AA-7EFF7DC5CEC3}"/>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1" name="Freeform 382">
              <a:extLst>
                <a:ext uri="{FF2B5EF4-FFF2-40B4-BE49-F238E27FC236}">
                  <a16:creationId xmlns:a16="http://schemas.microsoft.com/office/drawing/2014/main" id="{74423429-FF60-0494-D87A-05535252C9E1}"/>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2" name="Freeform 383">
              <a:extLst>
                <a:ext uri="{FF2B5EF4-FFF2-40B4-BE49-F238E27FC236}">
                  <a16:creationId xmlns:a16="http://schemas.microsoft.com/office/drawing/2014/main" id="{EBD0A504-6606-84E6-3A51-9B12EF6E9D30}"/>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3" name="Freeform 384">
              <a:extLst>
                <a:ext uri="{FF2B5EF4-FFF2-40B4-BE49-F238E27FC236}">
                  <a16:creationId xmlns:a16="http://schemas.microsoft.com/office/drawing/2014/main" id="{6D4A2899-7C4B-FCEF-33A7-204C049666B6}"/>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4" name="Freeform 385">
              <a:extLst>
                <a:ext uri="{FF2B5EF4-FFF2-40B4-BE49-F238E27FC236}">
                  <a16:creationId xmlns:a16="http://schemas.microsoft.com/office/drawing/2014/main" id="{5379C480-121F-E22B-4577-1127130F2811}"/>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5" name="Freeform 397">
              <a:extLst>
                <a:ext uri="{FF2B5EF4-FFF2-40B4-BE49-F238E27FC236}">
                  <a16:creationId xmlns:a16="http://schemas.microsoft.com/office/drawing/2014/main" id="{0D61D4EB-7B78-28FF-0C13-C592B4167B75}"/>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6" name="Freeform 398">
              <a:extLst>
                <a:ext uri="{FF2B5EF4-FFF2-40B4-BE49-F238E27FC236}">
                  <a16:creationId xmlns:a16="http://schemas.microsoft.com/office/drawing/2014/main" id="{5DBC8665-2BCC-61E6-B885-9BEE952CE78F}"/>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7" name="Oval 399">
              <a:extLst>
                <a:ext uri="{FF2B5EF4-FFF2-40B4-BE49-F238E27FC236}">
                  <a16:creationId xmlns:a16="http://schemas.microsoft.com/office/drawing/2014/main" id="{7CADFA7C-6868-DC8E-2F93-9A79353BA498}"/>
                </a:ext>
              </a:extLst>
            </p:cNvPr>
            <p:cNvSpPr>
              <a:spLocks noChangeArrowheads="1"/>
            </p:cNvSpPr>
            <p:nvPr/>
          </p:nvSpPr>
          <p:spPr bwMode="auto">
            <a:xfrm>
              <a:off x="1046726" y="572240"/>
              <a:ext cx="44081" cy="440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8" name="Oval 400">
              <a:extLst>
                <a:ext uri="{FF2B5EF4-FFF2-40B4-BE49-F238E27FC236}">
                  <a16:creationId xmlns:a16="http://schemas.microsoft.com/office/drawing/2014/main" id="{2F2CD6FC-306A-8349-81BD-41BD648779DB}"/>
                </a:ext>
              </a:extLst>
            </p:cNvPr>
            <p:cNvSpPr>
              <a:spLocks noChangeArrowheads="1"/>
            </p:cNvSpPr>
            <p:nvPr/>
          </p:nvSpPr>
          <p:spPr bwMode="auto">
            <a:xfrm>
              <a:off x="975359" y="643608"/>
              <a:ext cx="44081"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9" name="Freeform 401">
              <a:extLst>
                <a:ext uri="{FF2B5EF4-FFF2-40B4-BE49-F238E27FC236}">
                  <a16:creationId xmlns:a16="http://schemas.microsoft.com/office/drawing/2014/main" id="{03474E5E-BBBE-6D6A-2F42-624720CAF6DF}"/>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0" name="Freeform 402">
              <a:extLst>
                <a:ext uri="{FF2B5EF4-FFF2-40B4-BE49-F238E27FC236}">
                  <a16:creationId xmlns:a16="http://schemas.microsoft.com/office/drawing/2014/main" id="{35DAC2A8-D669-75AC-1642-BD108B6971FB}"/>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1" name="Freeform 403">
              <a:extLst>
                <a:ext uri="{FF2B5EF4-FFF2-40B4-BE49-F238E27FC236}">
                  <a16:creationId xmlns:a16="http://schemas.microsoft.com/office/drawing/2014/main" id="{BA4A0EF5-968C-26F9-319D-8207DDD1DC57}"/>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2" name="Freeform 404">
              <a:extLst>
                <a:ext uri="{FF2B5EF4-FFF2-40B4-BE49-F238E27FC236}">
                  <a16:creationId xmlns:a16="http://schemas.microsoft.com/office/drawing/2014/main" id="{C5B62E49-15E7-0230-3737-98F3EDEA85A8}"/>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3" name="Freeform 405">
              <a:extLst>
                <a:ext uri="{FF2B5EF4-FFF2-40B4-BE49-F238E27FC236}">
                  <a16:creationId xmlns:a16="http://schemas.microsoft.com/office/drawing/2014/main" id="{6E73E502-4033-538B-8A36-2236BC0748DE}"/>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4" name="Freeform 418">
              <a:extLst>
                <a:ext uri="{FF2B5EF4-FFF2-40B4-BE49-F238E27FC236}">
                  <a16:creationId xmlns:a16="http://schemas.microsoft.com/office/drawing/2014/main" id="{DF06F0A4-205D-7C36-031C-3759BC314AD2}"/>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5" name="Freeform 419">
              <a:extLst>
                <a:ext uri="{FF2B5EF4-FFF2-40B4-BE49-F238E27FC236}">
                  <a16:creationId xmlns:a16="http://schemas.microsoft.com/office/drawing/2014/main" id="{97B6E6CE-592B-7E78-FE4A-4510B75C404D}"/>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6" name="Freeform 420">
              <a:extLst>
                <a:ext uri="{FF2B5EF4-FFF2-40B4-BE49-F238E27FC236}">
                  <a16:creationId xmlns:a16="http://schemas.microsoft.com/office/drawing/2014/main" id="{39A1B0F6-CD60-64F6-C479-4CCB7FDC410E}"/>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7" name="Freeform 421">
              <a:extLst>
                <a:ext uri="{FF2B5EF4-FFF2-40B4-BE49-F238E27FC236}">
                  <a16:creationId xmlns:a16="http://schemas.microsoft.com/office/drawing/2014/main" id="{D05AFDF6-3640-48B8-13D5-6A1705AC6C3A}"/>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8" name="Freeform 422">
              <a:extLst>
                <a:ext uri="{FF2B5EF4-FFF2-40B4-BE49-F238E27FC236}">
                  <a16:creationId xmlns:a16="http://schemas.microsoft.com/office/drawing/2014/main" id="{0D22503A-204F-D481-32A1-DEF4B00DB5E2}"/>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9" name="Oval 423">
              <a:extLst>
                <a:ext uri="{FF2B5EF4-FFF2-40B4-BE49-F238E27FC236}">
                  <a16:creationId xmlns:a16="http://schemas.microsoft.com/office/drawing/2014/main" id="{BD06A3E8-E47D-88DF-BECD-69997E273090}"/>
                </a:ext>
              </a:extLst>
            </p:cNvPr>
            <p:cNvSpPr>
              <a:spLocks noChangeArrowheads="1"/>
            </p:cNvSpPr>
            <p:nvPr/>
          </p:nvSpPr>
          <p:spPr bwMode="auto">
            <a:xfrm>
              <a:off x="775949" y="727570"/>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0" name="Freeform 424">
              <a:extLst>
                <a:ext uri="{FF2B5EF4-FFF2-40B4-BE49-F238E27FC236}">
                  <a16:creationId xmlns:a16="http://schemas.microsoft.com/office/drawing/2014/main" id="{04A24349-7A81-2DD7-D706-60D02C27FD8E}"/>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1" name="Freeform 425">
              <a:extLst>
                <a:ext uri="{FF2B5EF4-FFF2-40B4-BE49-F238E27FC236}">
                  <a16:creationId xmlns:a16="http://schemas.microsoft.com/office/drawing/2014/main" id="{39D5E00D-5CEE-E011-0AF6-3E6DA220E2B5}"/>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2" name="Freeform 426">
              <a:extLst>
                <a:ext uri="{FF2B5EF4-FFF2-40B4-BE49-F238E27FC236}">
                  <a16:creationId xmlns:a16="http://schemas.microsoft.com/office/drawing/2014/main" id="{F58068B3-5323-0B21-D311-FCCFED2403BD}"/>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3" name="Freeform 438">
              <a:extLst>
                <a:ext uri="{FF2B5EF4-FFF2-40B4-BE49-F238E27FC236}">
                  <a16:creationId xmlns:a16="http://schemas.microsoft.com/office/drawing/2014/main" id="{554C7C55-0E55-0ECE-E5E5-F449767D40D3}"/>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4" name="Freeform 439">
              <a:extLst>
                <a:ext uri="{FF2B5EF4-FFF2-40B4-BE49-F238E27FC236}">
                  <a16:creationId xmlns:a16="http://schemas.microsoft.com/office/drawing/2014/main" id="{82082C8E-04B4-6A58-B54F-D83159559713}"/>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5" name="Freeform 440">
              <a:extLst>
                <a:ext uri="{FF2B5EF4-FFF2-40B4-BE49-F238E27FC236}">
                  <a16:creationId xmlns:a16="http://schemas.microsoft.com/office/drawing/2014/main" id="{A37700E8-46DA-B56A-5CB1-4FFF5C959CDD}"/>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6" name="Freeform 441">
              <a:extLst>
                <a:ext uri="{FF2B5EF4-FFF2-40B4-BE49-F238E27FC236}">
                  <a16:creationId xmlns:a16="http://schemas.microsoft.com/office/drawing/2014/main" id="{CACB906F-DA61-746D-1A0C-97F15A98998D}"/>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7" name="Freeform 442">
              <a:extLst>
                <a:ext uri="{FF2B5EF4-FFF2-40B4-BE49-F238E27FC236}">
                  <a16:creationId xmlns:a16="http://schemas.microsoft.com/office/drawing/2014/main" id="{E648D660-F49B-D6DA-0913-BEF0C786117A}"/>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8" name="Oval 443">
              <a:extLst>
                <a:ext uri="{FF2B5EF4-FFF2-40B4-BE49-F238E27FC236}">
                  <a16:creationId xmlns:a16="http://schemas.microsoft.com/office/drawing/2014/main" id="{C6FFDE14-1C62-872C-1CFF-9BE33D5C374D}"/>
                </a:ext>
              </a:extLst>
            </p:cNvPr>
            <p:cNvSpPr>
              <a:spLocks noChangeArrowheads="1"/>
            </p:cNvSpPr>
            <p:nvPr/>
          </p:nvSpPr>
          <p:spPr bwMode="auto">
            <a:xfrm>
              <a:off x="717176" y="66879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9" name="Oval 444">
              <a:extLst>
                <a:ext uri="{FF2B5EF4-FFF2-40B4-BE49-F238E27FC236}">
                  <a16:creationId xmlns:a16="http://schemas.microsoft.com/office/drawing/2014/main" id="{C50AEBFE-C156-D695-D733-90824737AFEF}"/>
                </a:ext>
              </a:extLst>
            </p:cNvPr>
            <p:cNvSpPr>
              <a:spLocks noChangeArrowheads="1"/>
            </p:cNvSpPr>
            <p:nvPr/>
          </p:nvSpPr>
          <p:spPr bwMode="auto">
            <a:xfrm>
              <a:off x="647907" y="740164"/>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0" name="Freeform 445">
              <a:extLst>
                <a:ext uri="{FF2B5EF4-FFF2-40B4-BE49-F238E27FC236}">
                  <a16:creationId xmlns:a16="http://schemas.microsoft.com/office/drawing/2014/main" id="{22250783-FF23-1A54-AFEE-EFC32026B84D}"/>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1" name="Freeform 446">
              <a:extLst>
                <a:ext uri="{FF2B5EF4-FFF2-40B4-BE49-F238E27FC236}">
                  <a16:creationId xmlns:a16="http://schemas.microsoft.com/office/drawing/2014/main" id="{BFC7804F-5E8E-C6D0-03A2-031661D6024F}"/>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2" name="Freeform 458">
              <a:extLst>
                <a:ext uri="{FF2B5EF4-FFF2-40B4-BE49-F238E27FC236}">
                  <a16:creationId xmlns:a16="http://schemas.microsoft.com/office/drawing/2014/main" id="{D27BCBA9-4691-8253-6ACB-DD01B71E99D4}"/>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3" name="Freeform 459">
              <a:extLst>
                <a:ext uri="{FF2B5EF4-FFF2-40B4-BE49-F238E27FC236}">
                  <a16:creationId xmlns:a16="http://schemas.microsoft.com/office/drawing/2014/main" id="{C5DD3BEB-5BD9-2CBB-C364-BF225D5BC171}"/>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4" name="Freeform 460">
              <a:extLst>
                <a:ext uri="{FF2B5EF4-FFF2-40B4-BE49-F238E27FC236}">
                  <a16:creationId xmlns:a16="http://schemas.microsoft.com/office/drawing/2014/main" id="{5D35A396-CEAE-3CA9-7929-AD18B4669347}"/>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5" name="Freeform 461">
              <a:extLst>
                <a:ext uri="{FF2B5EF4-FFF2-40B4-BE49-F238E27FC236}">
                  <a16:creationId xmlns:a16="http://schemas.microsoft.com/office/drawing/2014/main" id="{BFC75994-FF39-7C43-0F08-ADF12E539BDA}"/>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6" name="Freeform 462">
              <a:extLst>
                <a:ext uri="{FF2B5EF4-FFF2-40B4-BE49-F238E27FC236}">
                  <a16:creationId xmlns:a16="http://schemas.microsoft.com/office/drawing/2014/main" id="{6667C85C-1A65-5C4B-E980-A0B553948D69}"/>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7" name="Freeform 463">
              <a:extLst>
                <a:ext uri="{FF2B5EF4-FFF2-40B4-BE49-F238E27FC236}">
                  <a16:creationId xmlns:a16="http://schemas.microsoft.com/office/drawing/2014/main" id="{7856E648-5961-593B-4C7A-F643F853F46A}"/>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8" name="Freeform 464">
              <a:extLst>
                <a:ext uri="{FF2B5EF4-FFF2-40B4-BE49-F238E27FC236}">
                  <a16:creationId xmlns:a16="http://schemas.microsoft.com/office/drawing/2014/main" id="{1BCC0C38-0F9A-CA35-C096-05C6786F0B9F}"/>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9" name="Freeform 465">
              <a:extLst>
                <a:ext uri="{FF2B5EF4-FFF2-40B4-BE49-F238E27FC236}">
                  <a16:creationId xmlns:a16="http://schemas.microsoft.com/office/drawing/2014/main" id="{20A92CDE-9159-133E-3653-7F452EEF5782}"/>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0" name="Freeform 466">
              <a:extLst>
                <a:ext uri="{FF2B5EF4-FFF2-40B4-BE49-F238E27FC236}">
                  <a16:creationId xmlns:a16="http://schemas.microsoft.com/office/drawing/2014/main" id="{D9A48A0E-A58A-E594-75F6-15780A4DF7A9}"/>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1" name="Freeform 478">
              <a:extLst>
                <a:ext uri="{FF2B5EF4-FFF2-40B4-BE49-F238E27FC236}">
                  <a16:creationId xmlns:a16="http://schemas.microsoft.com/office/drawing/2014/main" id="{10A16416-17B1-7C7C-3EF6-E0E4F2405CC5}"/>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2" name="Freeform 479">
              <a:extLst>
                <a:ext uri="{FF2B5EF4-FFF2-40B4-BE49-F238E27FC236}">
                  <a16:creationId xmlns:a16="http://schemas.microsoft.com/office/drawing/2014/main" id="{30CA7FC0-A3D1-6BB4-FD9B-CA57ECBC36C9}"/>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3" name="Freeform 480">
              <a:extLst>
                <a:ext uri="{FF2B5EF4-FFF2-40B4-BE49-F238E27FC236}">
                  <a16:creationId xmlns:a16="http://schemas.microsoft.com/office/drawing/2014/main" id="{9BC12D3C-B474-E4C1-3029-F7821F883328}"/>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4" name="Freeform 481">
              <a:extLst>
                <a:ext uri="{FF2B5EF4-FFF2-40B4-BE49-F238E27FC236}">
                  <a16:creationId xmlns:a16="http://schemas.microsoft.com/office/drawing/2014/main" id="{AD7C9774-807F-A223-33F8-E8AE28DC68E8}"/>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5" name="Freeform 482">
              <a:extLst>
                <a:ext uri="{FF2B5EF4-FFF2-40B4-BE49-F238E27FC236}">
                  <a16:creationId xmlns:a16="http://schemas.microsoft.com/office/drawing/2014/main" id="{247C8088-A644-D54C-3236-E5D55A38EE83}"/>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6" name="Freeform 483">
              <a:extLst>
                <a:ext uri="{FF2B5EF4-FFF2-40B4-BE49-F238E27FC236}">
                  <a16:creationId xmlns:a16="http://schemas.microsoft.com/office/drawing/2014/main" id="{18E205A7-07E5-2BC9-FDA3-2B964F049A40}"/>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7" name="Freeform 484">
              <a:extLst>
                <a:ext uri="{FF2B5EF4-FFF2-40B4-BE49-F238E27FC236}">
                  <a16:creationId xmlns:a16="http://schemas.microsoft.com/office/drawing/2014/main" id="{1D20C188-0006-68B2-4A2F-BFCAF638456C}"/>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8" name="Freeform 485">
              <a:extLst>
                <a:ext uri="{FF2B5EF4-FFF2-40B4-BE49-F238E27FC236}">
                  <a16:creationId xmlns:a16="http://schemas.microsoft.com/office/drawing/2014/main" id="{E21BF48D-5B78-395E-F7BA-FDDA12DA2DBA}"/>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9" name="Oval 486">
              <a:extLst>
                <a:ext uri="{FF2B5EF4-FFF2-40B4-BE49-F238E27FC236}">
                  <a16:creationId xmlns:a16="http://schemas.microsoft.com/office/drawing/2014/main" id="{1F200692-42E0-2703-840C-680A931A7B78}"/>
                </a:ext>
              </a:extLst>
            </p:cNvPr>
            <p:cNvSpPr>
              <a:spLocks noChangeArrowheads="1"/>
            </p:cNvSpPr>
            <p:nvPr/>
          </p:nvSpPr>
          <p:spPr bwMode="auto">
            <a:xfrm>
              <a:off x="389725" y="765353"/>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0" name="Oval 498">
              <a:extLst>
                <a:ext uri="{FF2B5EF4-FFF2-40B4-BE49-F238E27FC236}">
                  <a16:creationId xmlns:a16="http://schemas.microsoft.com/office/drawing/2014/main" id="{3BA7BDF3-3FAA-2A3D-C904-8D2967B93804}"/>
                </a:ext>
              </a:extLst>
            </p:cNvPr>
            <p:cNvSpPr>
              <a:spLocks noChangeArrowheads="1"/>
            </p:cNvSpPr>
            <p:nvPr/>
          </p:nvSpPr>
          <p:spPr bwMode="auto">
            <a:xfrm>
              <a:off x="899793" y="139837"/>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1" name="Oval 499">
              <a:extLst>
                <a:ext uri="{FF2B5EF4-FFF2-40B4-BE49-F238E27FC236}">
                  <a16:creationId xmlns:a16="http://schemas.microsoft.com/office/drawing/2014/main" id="{401EF930-7340-562C-C306-8F54B363D6C6}"/>
                </a:ext>
              </a:extLst>
            </p:cNvPr>
            <p:cNvSpPr>
              <a:spLocks noChangeArrowheads="1"/>
            </p:cNvSpPr>
            <p:nvPr/>
          </p:nvSpPr>
          <p:spPr bwMode="auto">
            <a:xfrm>
              <a:off x="828425" y="211205"/>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2" name="Freeform 500">
              <a:extLst>
                <a:ext uri="{FF2B5EF4-FFF2-40B4-BE49-F238E27FC236}">
                  <a16:creationId xmlns:a16="http://schemas.microsoft.com/office/drawing/2014/main" id="{728C3DD4-C020-9E61-8A54-BC270332CBBF}"/>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3" name="Freeform 501">
              <a:extLst>
                <a:ext uri="{FF2B5EF4-FFF2-40B4-BE49-F238E27FC236}">
                  <a16:creationId xmlns:a16="http://schemas.microsoft.com/office/drawing/2014/main" id="{403A3122-8C89-5D46-9E55-097A00013A87}"/>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4" name="Freeform 502">
              <a:extLst>
                <a:ext uri="{FF2B5EF4-FFF2-40B4-BE49-F238E27FC236}">
                  <a16:creationId xmlns:a16="http://schemas.microsoft.com/office/drawing/2014/main" id="{93E9D4AB-3918-E307-8941-02099E2368D7}"/>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5" name="Freeform 503">
              <a:extLst>
                <a:ext uri="{FF2B5EF4-FFF2-40B4-BE49-F238E27FC236}">
                  <a16:creationId xmlns:a16="http://schemas.microsoft.com/office/drawing/2014/main" id="{39A1FADB-56CA-842C-0C8B-F95188BB4940}"/>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6" name="Freeform 504">
              <a:extLst>
                <a:ext uri="{FF2B5EF4-FFF2-40B4-BE49-F238E27FC236}">
                  <a16:creationId xmlns:a16="http://schemas.microsoft.com/office/drawing/2014/main" id="{8BB85061-8EC2-99DC-DBC2-4A9EE6439D78}"/>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7" name="Freeform 505">
              <a:extLst>
                <a:ext uri="{FF2B5EF4-FFF2-40B4-BE49-F238E27FC236}">
                  <a16:creationId xmlns:a16="http://schemas.microsoft.com/office/drawing/2014/main" id="{D3EE8548-5D04-FEC3-1D0C-643B47EC2876}"/>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8" name="Freeform 506">
              <a:extLst>
                <a:ext uri="{FF2B5EF4-FFF2-40B4-BE49-F238E27FC236}">
                  <a16:creationId xmlns:a16="http://schemas.microsoft.com/office/drawing/2014/main" id="{1632DC5B-8F8F-38ED-C5BE-7962017B7DE3}"/>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9" name="Oval 518">
              <a:extLst>
                <a:ext uri="{FF2B5EF4-FFF2-40B4-BE49-F238E27FC236}">
                  <a16:creationId xmlns:a16="http://schemas.microsoft.com/office/drawing/2014/main" id="{A7ABA925-5223-F28C-2858-901538B3C9B9}"/>
                </a:ext>
              </a:extLst>
            </p:cNvPr>
            <p:cNvSpPr>
              <a:spLocks noChangeArrowheads="1"/>
            </p:cNvSpPr>
            <p:nvPr/>
          </p:nvSpPr>
          <p:spPr bwMode="auto">
            <a:xfrm>
              <a:off x="841020" y="81064"/>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0" name="Freeform 519">
              <a:extLst>
                <a:ext uri="{FF2B5EF4-FFF2-40B4-BE49-F238E27FC236}">
                  <a16:creationId xmlns:a16="http://schemas.microsoft.com/office/drawing/2014/main" id="{9460E9B6-5E04-E970-5112-2327C7D7F0ED}"/>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1" name="Freeform 520">
              <a:extLst>
                <a:ext uri="{FF2B5EF4-FFF2-40B4-BE49-F238E27FC236}">
                  <a16:creationId xmlns:a16="http://schemas.microsoft.com/office/drawing/2014/main" id="{E860F32F-164A-B83B-42FB-B5ADC36BE29F}"/>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2" name="Freeform 521">
              <a:extLst>
                <a:ext uri="{FF2B5EF4-FFF2-40B4-BE49-F238E27FC236}">
                  <a16:creationId xmlns:a16="http://schemas.microsoft.com/office/drawing/2014/main" id="{0E0974BD-C5BD-C0E5-1D4D-5366F699DEFE}"/>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3" name="Freeform 522">
              <a:extLst>
                <a:ext uri="{FF2B5EF4-FFF2-40B4-BE49-F238E27FC236}">
                  <a16:creationId xmlns:a16="http://schemas.microsoft.com/office/drawing/2014/main" id="{6780BCBB-C121-BF96-95E5-C84623454FFA}"/>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4" name="Freeform 523">
              <a:extLst>
                <a:ext uri="{FF2B5EF4-FFF2-40B4-BE49-F238E27FC236}">
                  <a16:creationId xmlns:a16="http://schemas.microsoft.com/office/drawing/2014/main" id="{97367F99-9BD9-2EE9-A638-316803D52D08}"/>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5" name="Freeform 524">
              <a:extLst>
                <a:ext uri="{FF2B5EF4-FFF2-40B4-BE49-F238E27FC236}">
                  <a16:creationId xmlns:a16="http://schemas.microsoft.com/office/drawing/2014/main" id="{C939BC6A-7D90-633A-B977-BC2AD412FBB6}"/>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6" name="Freeform 525">
              <a:extLst>
                <a:ext uri="{FF2B5EF4-FFF2-40B4-BE49-F238E27FC236}">
                  <a16:creationId xmlns:a16="http://schemas.microsoft.com/office/drawing/2014/main" id="{E591E329-44F1-C733-ABD6-4FF9A9726556}"/>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7" name="Freeform 526">
              <a:extLst>
                <a:ext uri="{FF2B5EF4-FFF2-40B4-BE49-F238E27FC236}">
                  <a16:creationId xmlns:a16="http://schemas.microsoft.com/office/drawing/2014/main" id="{BA03B428-208F-3534-5AB6-392B56486276}"/>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8" name="Freeform 538">
              <a:extLst>
                <a:ext uri="{FF2B5EF4-FFF2-40B4-BE49-F238E27FC236}">
                  <a16:creationId xmlns:a16="http://schemas.microsoft.com/office/drawing/2014/main" id="{6408E4DA-EAA7-CDE0-BD63-8914A9900081}"/>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9" name="Freeform 539">
              <a:extLst>
                <a:ext uri="{FF2B5EF4-FFF2-40B4-BE49-F238E27FC236}">
                  <a16:creationId xmlns:a16="http://schemas.microsoft.com/office/drawing/2014/main" id="{4C432136-5F54-A76B-4B52-F84A68217D34}"/>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0" name="Oval 540">
              <a:extLst>
                <a:ext uri="{FF2B5EF4-FFF2-40B4-BE49-F238E27FC236}">
                  <a16:creationId xmlns:a16="http://schemas.microsoft.com/office/drawing/2014/main" id="{49A8792F-D2DA-1D96-F00C-C6B1D41689AB}"/>
                </a:ext>
              </a:extLst>
            </p:cNvPr>
            <p:cNvSpPr>
              <a:spLocks noChangeArrowheads="1"/>
            </p:cNvSpPr>
            <p:nvPr/>
          </p:nvSpPr>
          <p:spPr bwMode="auto">
            <a:xfrm>
              <a:off x="641610" y="167125"/>
              <a:ext cx="44080" cy="4198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1" name="Oval 541">
              <a:extLst>
                <a:ext uri="{FF2B5EF4-FFF2-40B4-BE49-F238E27FC236}">
                  <a16:creationId xmlns:a16="http://schemas.microsoft.com/office/drawing/2014/main" id="{E1CF51DD-0163-F548-AA7B-68ACA516D9F8}"/>
                </a:ext>
              </a:extLst>
            </p:cNvPr>
            <p:cNvSpPr>
              <a:spLocks noChangeArrowheads="1"/>
            </p:cNvSpPr>
            <p:nvPr/>
          </p:nvSpPr>
          <p:spPr bwMode="auto">
            <a:xfrm>
              <a:off x="570243" y="236393"/>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2" name="Freeform 542">
              <a:extLst>
                <a:ext uri="{FF2B5EF4-FFF2-40B4-BE49-F238E27FC236}">
                  <a16:creationId xmlns:a16="http://schemas.microsoft.com/office/drawing/2014/main" id="{20F7D6EC-5F80-3D37-4CE3-75DF8E98166B}"/>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3" name="Freeform 543">
              <a:extLst>
                <a:ext uri="{FF2B5EF4-FFF2-40B4-BE49-F238E27FC236}">
                  <a16:creationId xmlns:a16="http://schemas.microsoft.com/office/drawing/2014/main" id="{D856E5D7-55CF-C8EA-59C7-51A8A78626EF}"/>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4" name="Freeform 544">
              <a:extLst>
                <a:ext uri="{FF2B5EF4-FFF2-40B4-BE49-F238E27FC236}">
                  <a16:creationId xmlns:a16="http://schemas.microsoft.com/office/drawing/2014/main" id="{40D207EA-75AC-64F7-2995-5EF124AAEF6F}"/>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5" name="Freeform 545">
              <a:extLst>
                <a:ext uri="{FF2B5EF4-FFF2-40B4-BE49-F238E27FC236}">
                  <a16:creationId xmlns:a16="http://schemas.microsoft.com/office/drawing/2014/main" id="{087AED77-7EE6-CE73-904B-1230A3A3BDBA}"/>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6" name="Freeform 546">
              <a:extLst>
                <a:ext uri="{FF2B5EF4-FFF2-40B4-BE49-F238E27FC236}">
                  <a16:creationId xmlns:a16="http://schemas.microsoft.com/office/drawing/2014/main" id="{90F5B2F1-081E-C62E-FE04-15113064279A}"/>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7" name="Freeform 558">
              <a:extLst>
                <a:ext uri="{FF2B5EF4-FFF2-40B4-BE49-F238E27FC236}">
                  <a16:creationId xmlns:a16="http://schemas.microsoft.com/office/drawing/2014/main" id="{95D7682F-A69E-5D04-7834-27C864095251}"/>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8" name="Freeform 559">
              <a:extLst>
                <a:ext uri="{FF2B5EF4-FFF2-40B4-BE49-F238E27FC236}">
                  <a16:creationId xmlns:a16="http://schemas.microsoft.com/office/drawing/2014/main" id="{9265AD98-700C-F2B3-1022-B88EAA9AB122}"/>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9" name="Oval 560">
              <a:extLst>
                <a:ext uri="{FF2B5EF4-FFF2-40B4-BE49-F238E27FC236}">
                  <a16:creationId xmlns:a16="http://schemas.microsoft.com/office/drawing/2014/main" id="{E27996AD-B899-5DC1-AE50-1C416350C71E}"/>
                </a:ext>
              </a:extLst>
            </p:cNvPr>
            <p:cNvSpPr>
              <a:spLocks noChangeArrowheads="1"/>
            </p:cNvSpPr>
            <p:nvPr/>
          </p:nvSpPr>
          <p:spPr bwMode="auto">
            <a:xfrm>
              <a:off x="582837" y="108352"/>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0" name="Oval 561">
              <a:extLst>
                <a:ext uri="{FF2B5EF4-FFF2-40B4-BE49-F238E27FC236}">
                  <a16:creationId xmlns:a16="http://schemas.microsoft.com/office/drawing/2014/main" id="{1CEC05BE-C8CF-718B-42B8-A5306A098F92}"/>
                </a:ext>
              </a:extLst>
            </p:cNvPr>
            <p:cNvSpPr>
              <a:spLocks noChangeArrowheads="1"/>
            </p:cNvSpPr>
            <p:nvPr/>
          </p:nvSpPr>
          <p:spPr bwMode="auto">
            <a:xfrm>
              <a:off x="511469" y="179719"/>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1" name="Freeform 562">
              <a:extLst>
                <a:ext uri="{FF2B5EF4-FFF2-40B4-BE49-F238E27FC236}">
                  <a16:creationId xmlns:a16="http://schemas.microsoft.com/office/drawing/2014/main" id="{5914FA68-C253-3101-CA61-0635335F6BB5}"/>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2" name="Freeform 563">
              <a:extLst>
                <a:ext uri="{FF2B5EF4-FFF2-40B4-BE49-F238E27FC236}">
                  <a16:creationId xmlns:a16="http://schemas.microsoft.com/office/drawing/2014/main" id="{762F6F38-6A40-F17A-C2C4-6A0094267231}"/>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3" name="Freeform 564">
              <a:extLst>
                <a:ext uri="{FF2B5EF4-FFF2-40B4-BE49-F238E27FC236}">
                  <a16:creationId xmlns:a16="http://schemas.microsoft.com/office/drawing/2014/main" id="{9A76894C-139D-B9BC-8EE6-19EB43105E8D}"/>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4" name="Freeform 565">
              <a:extLst>
                <a:ext uri="{FF2B5EF4-FFF2-40B4-BE49-F238E27FC236}">
                  <a16:creationId xmlns:a16="http://schemas.microsoft.com/office/drawing/2014/main" id="{7C9401AE-B5EA-C571-0351-A8DB8B00A4E4}"/>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5" name="Freeform 566">
              <a:extLst>
                <a:ext uri="{FF2B5EF4-FFF2-40B4-BE49-F238E27FC236}">
                  <a16:creationId xmlns:a16="http://schemas.microsoft.com/office/drawing/2014/main" id="{8A1FECAD-E997-82BE-6E18-BA6F944DD369}"/>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6" name="Freeform 578">
              <a:extLst>
                <a:ext uri="{FF2B5EF4-FFF2-40B4-BE49-F238E27FC236}">
                  <a16:creationId xmlns:a16="http://schemas.microsoft.com/office/drawing/2014/main" id="{01B0E56C-C7BE-391D-A27C-FEDB49CB60EE}"/>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7" name="Freeform 579">
              <a:extLst>
                <a:ext uri="{FF2B5EF4-FFF2-40B4-BE49-F238E27FC236}">
                  <a16:creationId xmlns:a16="http://schemas.microsoft.com/office/drawing/2014/main" id="{83BCE44C-6DE4-52DD-FE18-9006FBF29E1D}"/>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8" name="Freeform 580">
              <a:extLst>
                <a:ext uri="{FF2B5EF4-FFF2-40B4-BE49-F238E27FC236}">
                  <a16:creationId xmlns:a16="http://schemas.microsoft.com/office/drawing/2014/main" id="{FD022750-7FEE-CDFA-6537-8245A14DF131}"/>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9" name="Freeform 581">
              <a:extLst>
                <a:ext uri="{FF2B5EF4-FFF2-40B4-BE49-F238E27FC236}">
                  <a16:creationId xmlns:a16="http://schemas.microsoft.com/office/drawing/2014/main" id="{D8780C81-D323-381D-4165-6FB486A8C459}"/>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0" name="Freeform 582">
              <a:extLst>
                <a:ext uri="{FF2B5EF4-FFF2-40B4-BE49-F238E27FC236}">
                  <a16:creationId xmlns:a16="http://schemas.microsoft.com/office/drawing/2014/main" id="{EC017C3A-56B7-B1C3-EC66-B95F5902FF47}"/>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1" name="Oval 583">
              <a:extLst>
                <a:ext uri="{FF2B5EF4-FFF2-40B4-BE49-F238E27FC236}">
                  <a16:creationId xmlns:a16="http://schemas.microsoft.com/office/drawing/2014/main" id="{4225B8F3-0CE4-E50B-D217-B54DF3B5354D}"/>
                </a:ext>
              </a:extLst>
            </p:cNvPr>
            <p:cNvSpPr>
              <a:spLocks noChangeArrowheads="1"/>
            </p:cNvSpPr>
            <p:nvPr/>
          </p:nvSpPr>
          <p:spPr bwMode="auto">
            <a:xfrm>
              <a:off x="312060" y="263681"/>
              <a:ext cx="44080"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2" name="Freeform 584">
              <a:extLst>
                <a:ext uri="{FF2B5EF4-FFF2-40B4-BE49-F238E27FC236}">
                  <a16:creationId xmlns:a16="http://schemas.microsoft.com/office/drawing/2014/main" id="{2BCFED4C-5DF8-2DA9-0BC2-5BA2F9ED2C81}"/>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3" name="Freeform 585">
              <a:extLst>
                <a:ext uri="{FF2B5EF4-FFF2-40B4-BE49-F238E27FC236}">
                  <a16:creationId xmlns:a16="http://schemas.microsoft.com/office/drawing/2014/main" id="{245CB00D-4957-5391-86DA-790589D348D5}"/>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4" name="Freeform 586">
              <a:extLst>
                <a:ext uri="{FF2B5EF4-FFF2-40B4-BE49-F238E27FC236}">
                  <a16:creationId xmlns:a16="http://schemas.microsoft.com/office/drawing/2014/main" id="{18DF681A-92DB-2477-1CC4-A0071986B10C}"/>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5" name="Freeform 598">
              <a:extLst>
                <a:ext uri="{FF2B5EF4-FFF2-40B4-BE49-F238E27FC236}">
                  <a16:creationId xmlns:a16="http://schemas.microsoft.com/office/drawing/2014/main" id="{CF381931-E59F-55C5-B726-214196C6246A}"/>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6" name="Freeform 599">
              <a:extLst>
                <a:ext uri="{FF2B5EF4-FFF2-40B4-BE49-F238E27FC236}">
                  <a16:creationId xmlns:a16="http://schemas.microsoft.com/office/drawing/2014/main" id="{C10E4108-46B9-29E6-2E22-779B6FED5774}"/>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7" name="Freeform 600">
              <a:extLst>
                <a:ext uri="{FF2B5EF4-FFF2-40B4-BE49-F238E27FC236}">
                  <a16:creationId xmlns:a16="http://schemas.microsoft.com/office/drawing/2014/main" id="{6D1D3535-4E7C-9971-E102-78953CF8496C}"/>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8" name="Freeform 601">
              <a:extLst>
                <a:ext uri="{FF2B5EF4-FFF2-40B4-BE49-F238E27FC236}">
                  <a16:creationId xmlns:a16="http://schemas.microsoft.com/office/drawing/2014/main" id="{ECA0B7C7-D228-870E-8FE8-089F5B2B195E}"/>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9" name="Freeform 602">
              <a:extLst>
                <a:ext uri="{FF2B5EF4-FFF2-40B4-BE49-F238E27FC236}">
                  <a16:creationId xmlns:a16="http://schemas.microsoft.com/office/drawing/2014/main" id="{E96DB9E6-7CF1-C24E-11A2-352E2CACBE16}"/>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0" name="Oval 603">
              <a:extLst>
                <a:ext uri="{FF2B5EF4-FFF2-40B4-BE49-F238E27FC236}">
                  <a16:creationId xmlns:a16="http://schemas.microsoft.com/office/drawing/2014/main" id="{94B8C185-D085-951A-5373-A2260D8AE8D0}"/>
                </a:ext>
              </a:extLst>
            </p:cNvPr>
            <p:cNvSpPr>
              <a:spLocks noChangeArrowheads="1"/>
            </p:cNvSpPr>
            <p:nvPr/>
          </p:nvSpPr>
          <p:spPr bwMode="auto">
            <a:xfrm>
              <a:off x="255386" y="204908"/>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1" name="Oval 604">
              <a:extLst>
                <a:ext uri="{FF2B5EF4-FFF2-40B4-BE49-F238E27FC236}">
                  <a16:creationId xmlns:a16="http://schemas.microsoft.com/office/drawing/2014/main" id="{3A8275F4-24EF-5DD2-363D-B2FFCF1077FF}"/>
                </a:ext>
              </a:extLst>
            </p:cNvPr>
            <p:cNvSpPr>
              <a:spLocks noChangeArrowheads="1"/>
            </p:cNvSpPr>
            <p:nvPr/>
          </p:nvSpPr>
          <p:spPr bwMode="auto">
            <a:xfrm>
              <a:off x="184018" y="276275"/>
              <a:ext cx="41981" cy="440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2" name="Freeform 605">
              <a:extLst>
                <a:ext uri="{FF2B5EF4-FFF2-40B4-BE49-F238E27FC236}">
                  <a16:creationId xmlns:a16="http://schemas.microsoft.com/office/drawing/2014/main" id="{594A052D-44D7-653C-00CD-6B259D4612CE}"/>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3" name="Freeform 606">
              <a:extLst>
                <a:ext uri="{FF2B5EF4-FFF2-40B4-BE49-F238E27FC236}">
                  <a16:creationId xmlns:a16="http://schemas.microsoft.com/office/drawing/2014/main" id="{34760906-2B79-8A96-E6A1-64E4A7474B8A}"/>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32550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32"/>
                                        </p:tgtEl>
                                        <p:attrNameLst>
                                          <p:attrName>style.visibility</p:attrName>
                                        </p:attrNameLst>
                                      </p:cBhvr>
                                      <p:to>
                                        <p:strVal val="visible"/>
                                      </p:to>
                                    </p:set>
                                    <p:anim calcmode="lin" valueType="num">
                                      <p:cBhvr additive="base">
                                        <p:cTn id="7" dur="500" fill="hold"/>
                                        <p:tgtEl>
                                          <p:spTgt spid="532"/>
                                        </p:tgtEl>
                                        <p:attrNameLst>
                                          <p:attrName>ppt_x</p:attrName>
                                        </p:attrNameLst>
                                      </p:cBhvr>
                                      <p:tavLst>
                                        <p:tav tm="0">
                                          <p:val>
                                            <p:strVal val="#ppt_x"/>
                                          </p:val>
                                        </p:tav>
                                        <p:tav tm="100000">
                                          <p:val>
                                            <p:strVal val="#ppt_x"/>
                                          </p:val>
                                        </p:tav>
                                      </p:tavLst>
                                    </p:anim>
                                    <p:anim calcmode="lin" valueType="num">
                                      <p:cBhvr additive="base">
                                        <p:cTn id="8" dur="500" fill="hold"/>
                                        <p:tgtEl>
                                          <p:spTgt spid="532"/>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27"/>
                                        </p:tgtEl>
                                        <p:attrNameLst>
                                          <p:attrName>style.visibility</p:attrName>
                                        </p:attrNameLst>
                                      </p:cBhvr>
                                      <p:to>
                                        <p:strVal val="visible"/>
                                      </p:to>
                                    </p:set>
                                    <p:anim calcmode="lin" valueType="num">
                                      <p:cBhvr additive="base">
                                        <p:cTn id="11" dur="500" fill="hold"/>
                                        <p:tgtEl>
                                          <p:spTgt spid="527"/>
                                        </p:tgtEl>
                                        <p:attrNameLst>
                                          <p:attrName>ppt_x</p:attrName>
                                        </p:attrNameLst>
                                      </p:cBhvr>
                                      <p:tavLst>
                                        <p:tav tm="0">
                                          <p:val>
                                            <p:strVal val="0-#ppt_w/2"/>
                                          </p:val>
                                        </p:tav>
                                        <p:tav tm="100000">
                                          <p:val>
                                            <p:strVal val="#ppt_x"/>
                                          </p:val>
                                        </p:tav>
                                      </p:tavLst>
                                    </p:anim>
                                    <p:anim calcmode="lin" valueType="num">
                                      <p:cBhvr additive="base">
                                        <p:cTn id="12" dur="500" fill="hold"/>
                                        <p:tgtEl>
                                          <p:spTgt spid="52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46"/>
                                        </p:tgtEl>
                                        <p:attrNameLst>
                                          <p:attrName>style.visibility</p:attrName>
                                        </p:attrNameLst>
                                      </p:cBhvr>
                                      <p:to>
                                        <p:strVal val="visible"/>
                                      </p:to>
                                    </p:set>
                                    <p:anim calcmode="lin" valueType="num">
                                      <p:cBhvr additive="base">
                                        <p:cTn id="15" dur="500" fill="hold"/>
                                        <p:tgtEl>
                                          <p:spTgt spid="646"/>
                                        </p:tgtEl>
                                        <p:attrNameLst>
                                          <p:attrName>ppt_x</p:attrName>
                                        </p:attrNameLst>
                                      </p:cBhvr>
                                      <p:tavLst>
                                        <p:tav tm="0">
                                          <p:val>
                                            <p:strVal val="1+#ppt_w/2"/>
                                          </p:val>
                                        </p:tav>
                                        <p:tav tm="100000">
                                          <p:val>
                                            <p:strVal val="#ppt_x"/>
                                          </p:val>
                                        </p:tav>
                                      </p:tavLst>
                                    </p:anim>
                                    <p:anim calcmode="lin" valueType="num">
                                      <p:cBhvr additive="base">
                                        <p:cTn id="16" dur="500" fill="hold"/>
                                        <p:tgtEl>
                                          <p:spTgt spid="6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048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723900" y="552450"/>
            <a:ext cx="7696200" cy="71556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4"/>
          <p:cNvSpPr txBox="1">
            <a:spLocks noGrp="1"/>
          </p:cNvSpPr>
          <p:nvPr>
            <p:ph type="body" idx="1"/>
          </p:nvPr>
        </p:nvSpPr>
        <p:spPr>
          <a:xfrm>
            <a:off x="723900" y="1369219"/>
            <a:ext cx="7696200" cy="3221831"/>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naheim"/>
                <a:ea typeface="Anaheim"/>
                <a:cs typeface="Anaheim"/>
                <a:sym typeface="Anaheim"/>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naheim"/>
                <a:ea typeface="Anaheim"/>
                <a:cs typeface="Anaheim"/>
                <a:sym typeface="Anaheim"/>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naheim"/>
                <a:ea typeface="Anaheim"/>
                <a:cs typeface="Anaheim"/>
                <a:sym typeface="Anaheim"/>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naheim"/>
                <a:ea typeface="Anaheim"/>
                <a:cs typeface="Anaheim"/>
                <a:sym typeface="Anaheim"/>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naheim"/>
                <a:ea typeface="Anaheim"/>
                <a:cs typeface="Anaheim"/>
                <a:sym typeface="Anahei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8" name="Google Shape;8;p14"/>
          <p:cNvSpPr txBox="1">
            <a:spLocks noGrp="1"/>
          </p:cNvSpPr>
          <p:nvPr>
            <p:ph type="dt" idx="10"/>
          </p:nvPr>
        </p:nvSpPr>
        <p:spPr>
          <a:xfrm>
            <a:off x="723900" y="4767263"/>
            <a:ext cx="196215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6457950" y="4767263"/>
            <a:ext cx="196215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6" r:id="rId10"/>
    <p:sldLayoutId id="21474836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chemeClr val="tx1"/>
          </a:solidFill>
          <a:latin typeface="Poppins ExtraBold" panose="00000900000000000000" pitchFamily="2" charset="0"/>
          <a:ea typeface="Poppins ExtraBold" panose="00000900000000000000" pitchFamily="2" charset="0"/>
          <a:cs typeface="Poppins ExtraBold" panose="00000900000000000000" pitchFamily="2"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8">
          <p15:clr>
            <a:srgbClr val="F26B43"/>
          </p15:clr>
        </p15:guide>
        <p15:guide id="2" orient="horz" pos="2892">
          <p15:clr>
            <a:srgbClr val="F26B43"/>
          </p15:clr>
        </p15:guide>
        <p15:guide id="3" pos="456">
          <p15:clr>
            <a:srgbClr val="F26B43"/>
          </p15:clr>
        </p15:guide>
        <p15:guide id="4" pos="5304">
          <p15:clr>
            <a:srgbClr val="F26B43"/>
          </p15:clr>
        </p15:guide>
        <p15:guide id="5" pos="2880">
          <p15:clr>
            <a:srgbClr val="F26B43"/>
          </p15:clr>
        </p15:guide>
        <p15:guide id="6" orient="horz" pos="16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https://www.facebook.com/gyumru.dproc.376"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98835" y="1777999"/>
            <a:ext cx="8612657" cy="836063"/>
          </a:xfrm>
          <a:prstGeom prst="rect">
            <a:avLst/>
          </a:prstGeom>
        </p:spPr>
        <p:txBody>
          <a:bodyPr wrap="square" lIns="0" tIns="0" rIns="0" bIns="0" rtlCol="0" anchor="t">
            <a:spAutoFit/>
          </a:bodyPr>
          <a:lstStyle/>
          <a:p>
            <a:pPr algn="ctr">
              <a:lnSpc>
                <a:spcPts val="7597"/>
              </a:lnSpc>
            </a:pPr>
            <a:r>
              <a:rPr lang="hy-AM" sz="3600" dirty="0" smtClean="0">
                <a:solidFill>
                  <a:srgbClr val="331C2C"/>
                </a:solidFill>
                <a:latin typeface="Cooper BT Bold"/>
                <a:ea typeface="Cooper BT Bold"/>
                <a:cs typeface="Cooper BT Bold"/>
                <a:sym typeface="Cooper BT Bold"/>
              </a:rPr>
              <a:t>Աշխատարանի</a:t>
            </a:r>
            <a:r>
              <a:rPr lang="en-US" sz="3600" dirty="0" smtClean="0">
                <a:solidFill>
                  <a:srgbClr val="331C2C"/>
                </a:solidFill>
                <a:latin typeface="Cooper BT Bold"/>
                <a:ea typeface="Cooper BT Bold"/>
                <a:cs typeface="Cooper BT Bold"/>
                <a:sym typeface="Cooper BT Bold"/>
              </a:rPr>
              <a:t> </a:t>
            </a:r>
            <a:r>
              <a:rPr lang="hy-AM" sz="3600" dirty="0" smtClean="0">
                <a:solidFill>
                  <a:srgbClr val="331C2C"/>
                </a:solidFill>
                <a:latin typeface="Cooper BT Bold"/>
                <a:ea typeface="Cooper BT Bold"/>
                <a:cs typeface="Cooper BT Bold"/>
                <a:sym typeface="Cooper BT Bold"/>
              </a:rPr>
              <a:t>շրջանակում</a:t>
            </a:r>
            <a:endParaRPr lang="en-US" sz="3600" dirty="0">
              <a:solidFill>
                <a:srgbClr val="331C2C"/>
              </a:solidFill>
              <a:latin typeface="Cooper BT Bold"/>
              <a:ea typeface="Cooper BT Bold"/>
              <a:cs typeface="Cooper BT Bold"/>
              <a:sym typeface="Cooper BT Bold"/>
            </a:endParaRPr>
          </a:p>
        </p:txBody>
      </p:sp>
    </p:spTree>
    <p:extLst>
      <p:ext uri="{BB962C8B-B14F-4D97-AF65-F5344CB8AC3E}">
        <p14:creationId xmlns:p14="http://schemas.microsoft.com/office/powerpoint/2010/main" val="2521984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graphicFrame>
        <p:nvGraphicFramePr>
          <p:cNvPr id="7" name="Объект 6">
            <a:hlinkClick r:id="" action="ppaction://ole?verb=0"/>
          </p:cNvPr>
          <p:cNvGraphicFramePr>
            <a:graphicFrameLocks noChangeAspect="1"/>
          </p:cNvGraphicFramePr>
          <p:nvPr>
            <p:extLst>
              <p:ext uri="{D42A27DB-BD31-4B8C-83A1-F6EECF244321}">
                <p14:modId xmlns:p14="http://schemas.microsoft.com/office/powerpoint/2010/main" val="1871261484"/>
              </p:ext>
            </p:extLst>
          </p:nvPr>
        </p:nvGraphicFramePr>
        <p:xfrm>
          <a:off x="-15875" y="0"/>
          <a:ext cx="9159875" cy="5153025"/>
        </p:xfrm>
        <a:graphic>
          <a:graphicData uri="http://schemas.openxmlformats.org/presentationml/2006/ole">
            <mc:AlternateContent xmlns:mc="http://schemas.openxmlformats.org/markup-compatibility/2006">
              <mc:Choice xmlns:v="urn:schemas-microsoft-com:vml" Requires="v">
                <p:oleObj spid="_x0000_s1050" name="Презентация" r:id="rId4" imgW="8248064" imgH="4639147" progId="PowerPoint.Show.12">
                  <p:embed/>
                </p:oleObj>
              </mc:Choice>
              <mc:Fallback>
                <p:oleObj name="Презентация" r:id="rId4" imgW="8248064" imgH="4639147" progId="PowerPoint.Show.12">
                  <p:embed/>
                  <p:pic>
                    <p:nvPicPr>
                      <p:cNvPr id="0" name=""/>
                      <p:cNvPicPr/>
                      <p:nvPr/>
                    </p:nvPicPr>
                    <p:blipFill>
                      <a:blip r:embed="rId5"/>
                      <a:stretch>
                        <a:fillRect/>
                      </a:stretch>
                    </p:blipFill>
                    <p:spPr>
                      <a:xfrm>
                        <a:off x="-15875" y="0"/>
                        <a:ext cx="9159875" cy="5153025"/>
                      </a:xfrm>
                      <a:prstGeom prst="rect">
                        <a:avLst/>
                      </a:prstGeom>
                      <a:noFill/>
                    </p:spPr>
                  </p:pic>
                </p:oleObj>
              </mc:Fallback>
            </mc:AlternateContent>
          </a:graphicData>
        </a:graphic>
      </p:graphicFrame>
      <p:sp>
        <p:nvSpPr>
          <p:cNvPr id="45" name="TextBox 44"/>
          <p:cNvSpPr txBox="1"/>
          <p:nvPr/>
        </p:nvSpPr>
        <p:spPr>
          <a:xfrm>
            <a:off x="2202974" y="1844299"/>
            <a:ext cx="4623382" cy="1077218"/>
          </a:xfrm>
          <a:prstGeom prst="rect">
            <a:avLst/>
          </a:prstGeom>
          <a:noFill/>
        </p:spPr>
        <p:txBody>
          <a:bodyPr wrap="none" rtlCol="0">
            <a:spAutoFit/>
          </a:bodyPr>
          <a:lstStyle/>
          <a:p>
            <a:pPr algn="ctr"/>
            <a:r>
              <a:rPr lang="hy-AM" sz="3200" dirty="0" smtClean="0"/>
              <a:t>ՄՇԱԿՈՒԹԱՅԻՆ</a:t>
            </a:r>
            <a:endParaRPr lang="en-US" sz="3200" dirty="0" smtClean="0"/>
          </a:p>
          <a:p>
            <a:pPr algn="ctr"/>
            <a:r>
              <a:rPr lang="hy-AM" sz="3200" dirty="0" smtClean="0"/>
              <a:t> </a:t>
            </a:r>
            <a:r>
              <a:rPr lang="hy-AM" sz="3200" dirty="0"/>
              <a:t>ԲԱԶՄԱԶԱՆՈՒԹՅՈՒՆ</a:t>
            </a:r>
            <a:endParaRPr lang="ru-RU" sz="3200" dirty="0"/>
          </a:p>
        </p:txBody>
      </p:sp>
    </p:spTree>
    <p:extLst>
      <p:ext uri="{BB962C8B-B14F-4D97-AF65-F5344CB8AC3E}">
        <p14:creationId xmlns:p14="http://schemas.microsoft.com/office/powerpoint/2010/main" val="337445887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610591" y="1236518"/>
            <a:ext cx="6057900" cy="2554545"/>
          </a:xfrm>
          <a:prstGeom prst="rect">
            <a:avLst/>
          </a:prstGeom>
          <a:noFill/>
        </p:spPr>
        <p:txBody>
          <a:bodyPr wrap="square" rtlCol="0">
            <a:spAutoFit/>
          </a:bodyPr>
          <a:lstStyle/>
          <a:p>
            <a:pPr algn="ctr"/>
            <a:r>
              <a:rPr lang="hy-AM" sz="1600" dirty="0"/>
              <a:t>Ես ընտրել եմ ազգային փոքրամասնությունների թեման, որովհետև նրանք կարևոր դեր են խաղում հասարակության մշակութային բազմազանության մեջ։ Նրանց լեզուն, ավանդույթները և պատմությունը հարստացնում են </a:t>
            </a:r>
            <a:r>
              <a:rPr lang="hy-AM" sz="1600" dirty="0" smtClean="0"/>
              <a:t>երկիրն</a:t>
            </a:r>
            <a:r>
              <a:rPr lang="hy-AM" sz="1600" dirty="0"/>
              <a:t>, բայց նրանք հաճախ բախվում են խտրականության և սոցիալական խնդիրների։ Այս թեման ուսումնասիրելով՝ հնարավոր է նպաստել հանդուրժողականության, փոխըմբռնման և նրանց իրավունքների պաշտպանությանը։ Իմ նպատակն է բարձրացնել </a:t>
            </a:r>
            <a:r>
              <a:rPr lang="hy-AM" sz="1600" dirty="0" smtClean="0"/>
              <a:t>իրազեկվածությունը </a:t>
            </a:r>
            <a:r>
              <a:rPr lang="hy-AM" sz="1600" dirty="0"/>
              <a:t>և </a:t>
            </a:r>
            <a:endParaRPr lang="ru-RU" sz="1600" dirty="0"/>
          </a:p>
          <a:p>
            <a:pPr algn="ctr"/>
            <a:r>
              <a:rPr lang="hy-AM" sz="1600" dirty="0" smtClean="0"/>
              <a:t> </a:t>
            </a:r>
            <a:r>
              <a:rPr lang="hy-AM" sz="1600" dirty="0"/>
              <a:t>ընդգծել նրանց դերը հասարակության </a:t>
            </a:r>
            <a:r>
              <a:rPr lang="hy-AM" sz="1600" dirty="0" smtClean="0"/>
              <a:t>մեջ։</a:t>
            </a:r>
            <a:endParaRPr lang="ru-RU" sz="1600" dirty="0"/>
          </a:p>
        </p:txBody>
      </p:sp>
    </p:spTree>
    <p:extLst>
      <p:ext uri="{BB962C8B-B14F-4D97-AF65-F5344CB8AC3E}">
        <p14:creationId xmlns:p14="http://schemas.microsoft.com/office/powerpoint/2010/main" val="1435908799"/>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extBox 13">
            <a:extLst>
              <a:ext uri="{FF2B5EF4-FFF2-40B4-BE49-F238E27FC236}">
                <a16:creationId xmlns:a16="http://schemas.microsoft.com/office/drawing/2014/main" id="{417ACD42-74B6-963E-150F-CC22FC1F745C}"/>
              </a:ext>
            </a:extLst>
          </p:cNvPr>
          <p:cNvSpPr txBox="1"/>
          <p:nvPr/>
        </p:nvSpPr>
        <p:spPr>
          <a:xfrm>
            <a:off x="-1298970" y="743725"/>
            <a:ext cx="7814070" cy="1077218"/>
          </a:xfrm>
          <a:prstGeom prst="rect">
            <a:avLst/>
          </a:prstGeom>
          <a:noFill/>
        </p:spPr>
        <p:txBody>
          <a:bodyPr wrap="square" rtlCol="0">
            <a:spAutoFit/>
          </a:bodyPr>
          <a:lstStyle/>
          <a:p>
            <a:pPr algn="ctr"/>
            <a:r>
              <a:rPr lang="hy-AM" sz="3200" dirty="0">
                <a:solidFill>
                  <a:schemeClr val="bg1"/>
                </a:solidFill>
                <a:latin typeface="Playfair Display" pitchFamily="2" charset="0"/>
              </a:rPr>
              <a:t>Ազգային </a:t>
            </a:r>
            <a:endParaRPr lang="en-US" sz="3200" dirty="0" smtClean="0">
              <a:solidFill>
                <a:schemeClr val="bg1"/>
              </a:solidFill>
              <a:latin typeface="Playfair Display" pitchFamily="2" charset="0"/>
            </a:endParaRPr>
          </a:p>
          <a:p>
            <a:pPr algn="ctr"/>
            <a:r>
              <a:rPr lang="hy-AM" sz="3200" dirty="0" smtClean="0">
                <a:solidFill>
                  <a:schemeClr val="bg1"/>
                </a:solidFill>
                <a:latin typeface="Playfair Display" pitchFamily="2" charset="0"/>
              </a:rPr>
              <a:t>փոքրամասնություններ</a:t>
            </a:r>
            <a:endParaRPr lang="en-GB" sz="3200" dirty="0">
              <a:solidFill>
                <a:schemeClr val="bg1"/>
              </a:solidFill>
              <a:latin typeface="Playfair Display" pitchFamily="2" charset="0"/>
            </a:endParaRPr>
          </a:p>
        </p:txBody>
      </p:sp>
      <p:sp>
        <p:nvSpPr>
          <p:cNvPr id="5" name="TextBox 4">
            <a:extLst>
              <a:ext uri="{FF2B5EF4-FFF2-40B4-BE49-F238E27FC236}">
                <a16:creationId xmlns:a16="http://schemas.microsoft.com/office/drawing/2014/main" id="{DD30C9F5-4971-33C2-2F72-48AB4B53CF65}"/>
              </a:ext>
            </a:extLst>
          </p:cNvPr>
          <p:cNvSpPr txBox="1"/>
          <p:nvPr/>
        </p:nvSpPr>
        <p:spPr>
          <a:xfrm>
            <a:off x="1782066" y="2005830"/>
            <a:ext cx="1335207" cy="400110"/>
          </a:xfrm>
          <a:prstGeom prst="rect">
            <a:avLst/>
          </a:prstGeom>
          <a:noFill/>
        </p:spPr>
        <p:txBody>
          <a:bodyPr wrap="square" rtlCol="0">
            <a:spAutoFit/>
          </a:bodyPr>
          <a:lstStyle/>
          <a:p>
            <a:r>
              <a:rPr lang="hy-AM" sz="2000" b="1" dirty="0">
                <a:solidFill>
                  <a:schemeClr val="bg1">
                    <a:alpha val="80000"/>
                  </a:schemeClr>
                </a:solidFill>
              </a:rPr>
              <a:t>Տնօրեն</a:t>
            </a:r>
            <a:endParaRPr lang="en-GB" sz="2000" b="1" dirty="0">
              <a:solidFill>
                <a:schemeClr val="bg1"/>
              </a:solidFill>
              <a:latin typeface="Arial Black" panose="020B0A04020102020204" pitchFamily="34" charset="0"/>
            </a:endParaRPr>
          </a:p>
        </p:txBody>
      </p:sp>
      <p:sp>
        <p:nvSpPr>
          <p:cNvPr id="6" name="TextBox 5">
            <a:extLst>
              <a:ext uri="{FF2B5EF4-FFF2-40B4-BE49-F238E27FC236}">
                <a16:creationId xmlns:a16="http://schemas.microsoft.com/office/drawing/2014/main" id="{DD30C9F5-4971-33C2-2F72-48AB4B53CF65}"/>
              </a:ext>
            </a:extLst>
          </p:cNvPr>
          <p:cNvSpPr txBox="1"/>
          <p:nvPr/>
        </p:nvSpPr>
        <p:spPr>
          <a:xfrm>
            <a:off x="1070264" y="2756445"/>
            <a:ext cx="2863719" cy="369332"/>
          </a:xfrm>
          <a:prstGeom prst="rect">
            <a:avLst/>
          </a:prstGeom>
          <a:noFill/>
        </p:spPr>
        <p:txBody>
          <a:bodyPr wrap="square" rtlCol="0">
            <a:spAutoFit/>
          </a:bodyPr>
          <a:lstStyle/>
          <a:p>
            <a:r>
              <a:rPr lang="hy-AM" sz="1800" b="1" dirty="0">
                <a:solidFill>
                  <a:schemeClr val="bg1"/>
                </a:solidFill>
                <a:latin typeface="Playfair Display" pitchFamily="2" charset="0"/>
              </a:rPr>
              <a:t>Նախագծի հեղինակներ</a:t>
            </a:r>
            <a:endParaRPr lang="en-GB" sz="1800" b="1" dirty="0">
              <a:solidFill>
                <a:schemeClr val="bg1"/>
              </a:solidFill>
              <a:latin typeface="Playfair Display" pitchFamily="2" charset="0"/>
            </a:endParaRPr>
          </a:p>
        </p:txBody>
      </p:sp>
      <p:sp>
        <p:nvSpPr>
          <p:cNvPr id="8" name="TextBox 7">
            <a:extLst>
              <a:ext uri="{FF2B5EF4-FFF2-40B4-BE49-F238E27FC236}">
                <a16:creationId xmlns:a16="http://schemas.microsoft.com/office/drawing/2014/main" id="{1EABBB8D-60C0-C012-D557-26F35136F9BC}"/>
              </a:ext>
            </a:extLst>
          </p:cNvPr>
          <p:cNvSpPr txBox="1"/>
          <p:nvPr/>
        </p:nvSpPr>
        <p:spPr>
          <a:xfrm>
            <a:off x="363937" y="2326116"/>
            <a:ext cx="3993379" cy="605359"/>
          </a:xfrm>
          <a:prstGeom prst="rect">
            <a:avLst/>
          </a:prstGeom>
          <a:noFill/>
        </p:spPr>
        <p:txBody>
          <a:bodyPr wrap="square" rtlCol="0">
            <a:spAutoFit/>
          </a:bodyPr>
          <a:lstStyle>
            <a:defPPr>
              <a:defRPr lang="en-US"/>
            </a:defPPr>
            <a:lvl1pPr algn="ctr">
              <a:lnSpc>
                <a:spcPct val="150000"/>
              </a:lnSpc>
              <a:defRPr sz="1400" spc="110">
                <a:solidFill>
                  <a:schemeClr val="bg1"/>
                </a:solidFill>
                <a:latin typeface="Roboto Condensed Light" panose="02000000000000000000" pitchFamily="2" charset="0"/>
                <a:ea typeface="Roboto Condensed Light" panose="02000000000000000000" pitchFamily="2" charset="0"/>
              </a:defRPr>
            </a:lvl1pPr>
          </a:lstStyle>
          <a:p>
            <a:pPr>
              <a:lnSpc>
                <a:spcPct val="125000"/>
              </a:lnSpc>
            </a:pPr>
            <a:r>
              <a:rPr lang="hy-AM" dirty="0">
                <a:solidFill>
                  <a:schemeClr val="bg1">
                    <a:alpha val="80000"/>
                  </a:schemeClr>
                </a:solidFill>
              </a:rPr>
              <a:t> Ա. Վարդանյան</a:t>
            </a:r>
            <a:endParaRPr lang="en-GB" dirty="0">
              <a:solidFill>
                <a:schemeClr val="bg1">
                  <a:alpha val="80000"/>
                </a:schemeClr>
              </a:solidFill>
            </a:endParaRPr>
          </a:p>
          <a:p>
            <a:pPr>
              <a:lnSpc>
                <a:spcPct val="125000"/>
              </a:lnSpc>
            </a:pPr>
            <a:endParaRPr lang="en-GB" dirty="0">
              <a:solidFill>
                <a:schemeClr val="bg1">
                  <a:alpha val="80000"/>
                </a:schemeClr>
              </a:solidFill>
            </a:endParaRPr>
          </a:p>
        </p:txBody>
      </p:sp>
      <p:sp>
        <p:nvSpPr>
          <p:cNvPr id="9" name="TextBox 8">
            <a:extLst>
              <a:ext uri="{FF2B5EF4-FFF2-40B4-BE49-F238E27FC236}">
                <a16:creationId xmlns:a16="http://schemas.microsoft.com/office/drawing/2014/main" id="{1EABBB8D-60C0-C012-D557-26F35136F9BC}"/>
              </a:ext>
            </a:extLst>
          </p:cNvPr>
          <p:cNvSpPr txBox="1"/>
          <p:nvPr/>
        </p:nvSpPr>
        <p:spPr>
          <a:xfrm>
            <a:off x="472745" y="3126337"/>
            <a:ext cx="3993379" cy="335861"/>
          </a:xfrm>
          <a:prstGeom prst="rect">
            <a:avLst/>
          </a:prstGeom>
          <a:noFill/>
        </p:spPr>
        <p:txBody>
          <a:bodyPr wrap="square" rtlCol="0">
            <a:spAutoFit/>
          </a:bodyPr>
          <a:lstStyle>
            <a:defPPr>
              <a:defRPr lang="en-US"/>
            </a:defPPr>
            <a:lvl1pPr algn="ctr">
              <a:lnSpc>
                <a:spcPct val="150000"/>
              </a:lnSpc>
              <a:defRPr sz="1400" spc="110">
                <a:solidFill>
                  <a:schemeClr val="bg1"/>
                </a:solidFill>
                <a:latin typeface="Roboto Condensed Light" panose="02000000000000000000" pitchFamily="2" charset="0"/>
                <a:ea typeface="Roboto Condensed Light" panose="02000000000000000000" pitchFamily="2" charset="0"/>
              </a:defRPr>
            </a:lvl1pPr>
          </a:lstStyle>
          <a:p>
            <a:pPr>
              <a:lnSpc>
                <a:spcPct val="125000"/>
              </a:lnSpc>
            </a:pPr>
            <a:r>
              <a:rPr lang="hy-AM" dirty="0">
                <a:solidFill>
                  <a:schemeClr val="bg1">
                    <a:alpha val="80000"/>
                  </a:schemeClr>
                </a:solidFill>
              </a:rPr>
              <a:t>Ա. Գևորգյան </a:t>
            </a:r>
            <a:r>
              <a:rPr lang="hy-AM" dirty="0" smtClean="0">
                <a:solidFill>
                  <a:schemeClr val="bg1">
                    <a:alpha val="80000"/>
                  </a:schemeClr>
                </a:solidFill>
              </a:rPr>
              <a:t>և Ռ</a:t>
            </a:r>
            <a:r>
              <a:rPr lang="en-US" dirty="0" smtClean="0">
                <a:solidFill>
                  <a:schemeClr val="bg1">
                    <a:alpha val="80000"/>
                  </a:schemeClr>
                </a:solidFill>
              </a:rPr>
              <a:t>. </a:t>
            </a:r>
            <a:r>
              <a:rPr lang="hy-AM" dirty="0" smtClean="0">
                <a:solidFill>
                  <a:schemeClr val="bg1">
                    <a:alpha val="80000"/>
                  </a:schemeClr>
                </a:solidFill>
              </a:rPr>
              <a:t>Միքայելյան</a:t>
            </a:r>
            <a:endParaRPr lang="en-GB" dirty="0">
              <a:solidFill>
                <a:schemeClr val="bg1">
                  <a:alpha val="80000"/>
                </a:schemeClr>
              </a:solidFill>
            </a:endParaRPr>
          </a:p>
        </p:txBody>
      </p:sp>
      <p:sp>
        <p:nvSpPr>
          <p:cNvPr id="11" name="TextBox 10">
            <a:extLst>
              <a:ext uri="{FF2B5EF4-FFF2-40B4-BE49-F238E27FC236}">
                <a16:creationId xmlns:a16="http://schemas.microsoft.com/office/drawing/2014/main" id="{DD30C9F5-4971-33C2-2F72-48AB4B53CF65}"/>
              </a:ext>
            </a:extLst>
          </p:cNvPr>
          <p:cNvSpPr txBox="1"/>
          <p:nvPr/>
        </p:nvSpPr>
        <p:spPr>
          <a:xfrm>
            <a:off x="1019885" y="3618770"/>
            <a:ext cx="2919389" cy="646331"/>
          </a:xfrm>
          <a:prstGeom prst="rect">
            <a:avLst/>
          </a:prstGeom>
          <a:noFill/>
        </p:spPr>
        <p:txBody>
          <a:bodyPr wrap="none" rtlCol="0">
            <a:spAutoFit/>
          </a:bodyPr>
          <a:lstStyle/>
          <a:p>
            <a:r>
              <a:rPr lang="hy-AM" sz="1800" b="1" dirty="0">
                <a:solidFill>
                  <a:schemeClr val="bg1">
                    <a:alpha val="80000"/>
                  </a:schemeClr>
                </a:solidFill>
              </a:rPr>
              <a:t>Սահիկաշարի հեղինակ</a:t>
            </a:r>
            <a:endParaRPr lang="en-GB" sz="1800" b="1" dirty="0">
              <a:solidFill>
                <a:schemeClr val="bg1"/>
              </a:solidFill>
              <a:latin typeface="Playfair Display" pitchFamily="2" charset="0"/>
            </a:endParaRPr>
          </a:p>
          <a:p>
            <a:endParaRPr lang="en-GB" sz="1800" b="1" dirty="0">
              <a:solidFill>
                <a:schemeClr val="bg1"/>
              </a:solidFill>
              <a:latin typeface="Playfair Display" pitchFamily="2" charset="0"/>
            </a:endParaRPr>
          </a:p>
        </p:txBody>
      </p:sp>
      <p:sp>
        <p:nvSpPr>
          <p:cNvPr id="12" name="TextBox 11">
            <a:extLst>
              <a:ext uri="{FF2B5EF4-FFF2-40B4-BE49-F238E27FC236}">
                <a16:creationId xmlns:a16="http://schemas.microsoft.com/office/drawing/2014/main" id="{1EABBB8D-60C0-C012-D557-26F35136F9BC}"/>
              </a:ext>
            </a:extLst>
          </p:cNvPr>
          <p:cNvSpPr txBox="1"/>
          <p:nvPr/>
        </p:nvSpPr>
        <p:spPr>
          <a:xfrm>
            <a:off x="318066" y="3967882"/>
            <a:ext cx="3993379" cy="605359"/>
          </a:xfrm>
          <a:prstGeom prst="rect">
            <a:avLst/>
          </a:prstGeom>
          <a:noFill/>
        </p:spPr>
        <p:txBody>
          <a:bodyPr wrap="square" rtlCol="0">
            <a:spAutoFit/>
          </a:bodyPr>
          <a:lstStyle>
            <a:defPPr>
              <a:defRPr lang="en-US"/>
            </a:defPPr>
            <a:lvl1pPr algn="ctr">
              <a:lnSpc>
                <a:spcPct val="150000"/>
              </a:lnSpc>
              <a:defRPr sz="1400" spc="110">
                <a:solidFill>
                  <a:schemeClr val="bg1"/>
                </a:solidFill>
                <a:latin typeface="Roboto Condensed Light" panose="02000000000000000000" pitchFamily="2" charset="0"/>
                <a:ea typeface="Roboto Condensed Light" panose="02000000000000000000" pitchFamily="2" charset="0"/>
              </a:defRPr>
            </a:lvl1pPr>
          </a:lstStyle>
          <a:p>
            <a:pPr>
              <a:lnSpc>
                <a:spcPct val="125000"/>
              </a:lnSpc>
            </a:pPr>
            <a:r>
              <a:rPr lang="hy-AM" dirty="0">
                <a:solidFill>
                  <a:schemeClr val="bg1">
                    <a:alpha val="80000"/>
                  </a:schemeClr>
                </a:solidFill>
              </a:rPr>
              <a:t> Ա. Պեպանյան</a:t>
            </a:r>
            <a:endParaRPr lang="en-GB" dirty="0">
              <a:solidFill>
                <a:schemeClr val="bg1">
                  <a:alpha val="80000"/>
                </a:schemeClr>
              </a:solidFill>
            </a:endParaRPr>
          </a:p>
          <a:p>
            <a:pPr>
              <a:lnSpc>
                <a:spcPct val="125000"/>
              </a:lnSpc>
            </a:pPr>
            <a:endParaRPr lang="en-GB" dirty="0">
              <a:solidFill>
                <a:schemeClr val="bg1">
                  <a:alpha val="80000"/>
                </a:schemeClr>
              </a:solidFill>
            </a:endParaRPr>
          </a:p>
        </p:txBody>
      </p:sp>
    </p:spTree>
    <p:extLst>
      <p:ext uri="{BB962C8B-B14F-4D97-AF65-F5344CB8AC3E}">
        <p14:creationId xmlns:p14="http://schemas.microsoft.com/office/powerpoint/2010/main" val="19819747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800"/>
                                        <p:tgtEl>
                                          <p:spTgt spid="5"/>
                                        </p:tgtEl>
                                      </p:cBhvr>
                                    </p:animEffect>
                                  </p:childTnLst>
                                </p:cTn>
                              </p:par>
                              <p:par>
                                <p:cTn id="12" presetID="35" presetClass="path" presetSubtype="0" decel="100000" fill="hold" grpId="1" nodeType="withEffect">
                                  <p:stCondLst>
                                    <p:cond delay="0"/>
                                  </p:stCondLst>
                                  <p:childTnLst>
                                    <p:animMotion origin="layout" path="M -1.94444E-6 -2.34568E-6 L -0.07291 -2.34568E-6 " pathEditMode="relative" rAng="0" ptsTypes="AA">
                                      <p:cBhvr>
                                        <p:cTn id="13" dur="1250" spd="-100000" fill="hold"/>
                                        <p:tgtEl>
                                          <p:spTgt spid="5"/>
                                        </p:tgtEl>
                                        <p:attrNameLst>
                                          <p:attrName>ppt_x</p:attrName>
                                          <p:attrName>ppt_y</p:attrName>
                                        </p:attrNameLst>
                                      </p:cBhvr>
                                      <p:rCtr x="-3646" y="0"/>
                                    </p:animMotion>
                                  </p:childTnLst>
                                </p:cTn>
                              </p:par>
                              <p:par>
                                <p:cTn id="14" presetID="2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800"/>
                                        <p:tgtEl>
                                          <p:spTgt spid="6"/>
                                        </p:tgtEl>
                                      </p:cBhvr>
                                    </p:animEffect>
                                  </p:childTnLst>
                                </p:cTn>
                              </p:par>
                              <p:par>
                                <p:cTn id="17" presetID="35" presetClass="path" presetSubtype="0" decel="100000" fill="hold" grpId="1" nodeType="withEffect">
                                  <p:stCondLst>
                                    <p:cond delay="0"/>
                                  </p:stCondLst>
                                  <p:childTnLst>
                                    <p:animMotion origin="layout" path="M -1.11111E-6 -4.93827E-6 L -0.07292 -4.93827E-6 " pathEditMode="relative" rAng="0" ptsTypes="AA">
                                      <p:cBhvr>
                                        <p:cTn id="18" dur="1250" spd="-100000" fill="hold"/>
                                        <p:tgtEl>
                                          <p:spTgt spid="6"/>
                                        </p:tgtEl>
                                        <p:attrNameLst>
                                          <p:attrName>ppt_x</p:attrName>
                                          <p:attrName>ppt_y</p:attrName>
                                        </p:attrNameLst>
                                      </p:cBhvr>
                                      <p:rCtr x="-3646" y="0"/>
                                    </p:animMotion>
                                  </p:childTnLst>
                                </p:cTn>
                              </p:par>
                              <p:par>
                                <p:cTn id="19" presetID="22" presetClass="entr" presetSubtype="1"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800"/>
                                        <p:tgtEl>
                                          <p:spTgt spid="8"/>
                                        </p:tgtEl>
                                      </p:cBhvr>
                                    </p:animEffect>
                                  </p:childTnLst>
                                </p:cTn>
                              </p:par>
                              <p:par>
                                <p:cTn id="22" presetID="35" presetClass="path" presetSubtype="0" decel="100000" fill="hold" grpId="1" nodeType="withEffect">
                                  <p:stCondLst>
                                    <p:cond delay="200"/>
                                  </p:stCondLst>
                                  <p:childTnLst>
                                    <p:animMotion origin="layout" path="M 2.77778E-7 -1.11111E-6 L -0.07292 -1.11111E-6 " pathEditMode="relative" rAng="0" ptsTypes="AA">
                                      <p:cBhvr>
                                        <p:cTn id="23" dur="1250" spd="-100000" fill="hold"/>
                                        <p:tgtEl>
                                          <p:spTgt spid="8"/>
                                        </p:tgtEl>
                                        <p:attrNameLst>
                                          <p:attrName>ppt_x</p:attrName>
                                          <p:attrName>ppt_y</p:attrName>
                                        </p:attrNameLst>
                                      </p:cBhvr>
                                      <p:rCtr x="-3646" y="0"/>
                                    </p:animMotion>
                                  </p:childTnLst>
                                </p:cTn>
                              </p:par>
                              <p:par>
                                <p:cTn id="24" presetID="22"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800"/>
                                        <p:tgtEl>
                                          <p:spTgt spid="9"/>
                                        </p:tgtEl>
                                      </p:cBhvr>
                                    </p:animEffect>
                                  </p:childTnLst>
                                </p:cTn>
                              </p:par>
                              <p:par>
                                <p:cTn id="27" presetID="35" presetClass="path" presetSubtype="0" decel="100000" fill="hold" grpId="1" nodeType="withEffect">
                                  <p:stCondLst>
                                    <p:cond delay="200"/>
                                  </p:stCondLst>
                                  <p:childTnLst>
                                    <p:animMotion origin="layout" path="M 4.72222E-6 -2.09877E-6 L -0.07292 -2.09877E-6 " pathEditMode="relative" rAng="0" ptsTypes="AA">
                                      <p:cBhvr>
                                        <p:cTn id="28" dur="1250" spd="-100000" fill="hold"/>
                                        <p:tgtEl>
                                          <p:spTgt spid="9"/>
                                        </p:tgtEl>
                                        <p:attrNameLst>
                                          <p:attrName>ppt_x</p:attrName>
                                          <p:attrName>ppt_y</p:attrName>
                                        </p:attrNameLst>
                                      </p:cBhvr>
                                      <p:rCtr x="-3646" y="0"/>
                                    </p:animMotion>
                                  </p:childTnLst>
                                </p:cTn>
                              </p:par>
                              <p:par>
                                <p:cTn id="29" presetID="22"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800"/>
                                        <p:tgtEl>
                                          <p:spTgt spid="11"/>
                                        </p:tgtEl>
                                      </p:cBhvr>
                                    </p:animEffect>
                                  </p:childTnLst>
                                </p:cTn>
                              </p:par>
                              <p:par>
                                <p:cTn id="32" presetID="35" presetClass="path" presetSubtype="0" decel="100000" fill="hold" grpId="1" nodeType="withEffect">
                                  <p:stCondLst>
                                    <p:cond delay="0"/>
                                  </p:stCondLst>
                                  <p:childTnLst>
                                    <p:animMotion origin="layout" path="M -2.77778E-7 1.97531E-6 L -0.07292 1.97531E-6 " pathEditMode="relative" rAng="0" ptsTypes="AA">
                                      <p:cBhvr>
                                        <p:cTn id="33" dur="1250" spd="-100000" fill="hold"/>
                                        <p:tgtEl>
                                          <p:spTgt spid="11"/>
                                        </p:tgtEl>
                                        <p:attrNameLst>
                                          <p:attrName>ppt_x</p:attrName>
                                          <p:attrName>ppt_y</p:attrName>
                                        </p:attrNameLst>
                                      </p:cBhvr>
                                      <p:rCtr x="-3646" y="0"/>
                                    </p:animMotion>
                                  </p:childTnLst>
                                </p:cTn>
                              </p:par>
                              <p:par>
                                <p:cTn id="34" presetID="22" presetClass="entr" presetSubtype="1" fill="hold" grpId="0" nodeType="withEffect">
                                  <p:stCondLst>
                                    <p:cond delay="20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800"/>
                                        <p:tgtEl>
                                          <p:spTgt spid="12"/>
                                        </p:tgtEl>
                                      </p:cBhvr>
                                    </p:animEffect>
                                  </p:childTnLst>
                                </p:cTn>
                              </p:par>
                              <p:par>
                                <p:cTn id="37" presetID="35" presetClass="path" presetSubtype="0" decel="100000" fill="hold" grpId="1" nodeType="withEffect">
                                  <p:stCondLst>
                                    <p:cond delay="200"/>
                                  </p:stCondLst>
                                  <p:childTnLst>
                                    <p:animMotion origin="layout" path="M 5E-6 3.08642E-6 L -0.07291 3.08642E-6 " pathEditMode="relative" rAng="0" ptsTypes="AA">
                                      <p:cBhvr>
                                        <p:cTn id="38" dur="1250" spd="-100000" fill="hold"/>
                                        <p:tgtEl>
                                          <p:spTgt spid="12"/>
                                        </p:tgtEl>
                                        <p:attrNameLst>
                                          <p:attrName>ppt_x</p:attrName>
                                          <p:attrName>ppt_y</p:attrName>
                                        </p:attrNameLst>
                                      </p:cBhvr>
                                      <p:rCtr x="-364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p:bldP spid="5" grpId="1"/>
      <p:bldP spid="6" grpId="0"/>
      <p:bldP spid="6" grpId="1"/>
      <p:bldP spid="8" grpId="0"/>
      <p:bldP spid="8" grpId="1"/>
      <p:bldP spid="9" grpId="0"/>
      <p:bldP spid="9" grpId="1"/>
      <p:bldP spid="11" grpId="0"/>
      <p:bldP spid="11" grpId="1"/>
      <p:bldP spid="12" grpId="0"/>
      <p:bldP spid="12"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0" name="TextBox 19">
            <a:extLst>
              <a:ext uri="{FF2B5EF4-FFF2-40B4-BE49-F238E27FC236}">
                <a16:creationId xmlns:a16="http://schemas.microsoft.com/office/drawing/2014/main" id="{1EABBB8D-60C0-C012-D557-26F35136F9BC}"/>
              </a:ext>
            </a:extLst>
          </p:cNvPr>
          <p:cNvSpPr txBox="1"/>
          <p:nvPr/>
        </p:nvSpPr>
        <p:spPr>
          <a:xfrm>
            <a:off x="662033" y="1562459"/>
            <a:ext cx="7683062" cy="1938992"/>
          </a:xfrm>
          <a:prstGeom prst="rect">
            <a:avLst/>
          </a:prstGeom>
          <a:noFill/>
        </p:spPr>
        <p:txBody>
          <a:bodyPr wrap="square" rtlCol="0">
            <a:spAutoFit/>
          </a:bodyPr>
          <a:lstStyle>
            <a:defPPr>
              <a:defRPr lang="en-US"/>
            </a:defPPr>
            <a:lvl1pPr algn="ctr">
              <a:lnSpc>
                <a:spcPct val="150000"/>
              </a:lnSpc>
              <a:defRPr sz="1400" spc="110">
                <a:solidFill>
                  <a:schemeClr val="bg1"/>
                </a:solidFill>
                <a:latin typeface="Roboto Condensed Light" panose="02000000000000000000" pitchFamily="2" charset="0"/>
                <a:ea typeface="Roboto Condensed Light" panose="02000000000000000000" pitchFamily="2" charset="0"/>
              </a:defRPr>
            </a:lvl1pPr>
          </a:lstStyle>
          <a:p>
            <a:pPr>
              <a:lnSpc>
                <a:spcPct val="125000"/>
              </a:lnSpc>
            </a:pPr>
            <a:r>
              <a:rPr lang="hy-AM" sz="1600" dirty="0"/>
              <a:t>Ազգային փոքրամասնություններն այն խմբերն են, որոնք բնակվում են երկրում, որտեղ նրանք չեն կազմում բնակչության մեծամասնություն, և տարբերվում են իրենց մշակույթով, լեզվով, կրոնով կամ այլ ազգագրական հատկանիշներով: Այս խմբերը հաճախ ունեն ինքնավարություն կամ հատուկ իրավունքներ, որոնք ուղղված են իրենց մշակույթի պահպանմանը և զարգացմանը:</a:t>
            </a:r>
            <a:endParaRPr lang="en-GB" sz="1600" dirty="0">
              <a:solidFill>
                <a:schemeClr val="bg1">
                  <a:alpha val="80000"/>
                </a:schemeClr>
              </a:solidFill>
            </a:endParaRPr>
          </a:p>
        </p:txBody>
      </p:sp>
    </p:spTree>
    <p:extLst>
      <p:ext uri="{BB962C8B-B14F-4D97-AF65-F5344CB8AC3E}">
        <p14:creationId xmlns:p14="http://schemas.microsoft.com/office/powerpoint/2010/main" val="41951657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0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800"/>
                                        <p:tgtEl>
                                          <p:spTgt spid="20"/>
                                        </p:tgtEl>
                                      </p:cBhvr>
                                    </p:animEffect>
                                  </p:childTnLst>
                                </p:cTn>
                              </p:par>
                              <p:par>
                                <p:cTn id="8" presetID="35" presetClass="path" presetSubtype="0" decel="100000" fill="hold" grpId="1" nodeType="withEffect">
                                  <p:stCondLst>
                                    <p:cond delay="200"/>
                                  </p:stCondLst>
                                  <p:childTnLst>
                                    <p:animMotion origin="layout" path="M 5.55556E-7 -2.34568E-6 L -0.07292 -2.34568E-6 " pathEditMode="relative" rAng="0" ptsTypes="AA">
                                      <p:cBhvr>
                                        <p:cTn id="9" dur="1250" spd="-100000" fill="hold"/>
                                        <p:tgtEl>
                                          <p:spTgt spid="20"/>
                                        </p:tgtEl>
                                        <p:attrNameLst>
                                          <p:attrName>ppt_x</p:attrName>
                                          <p:attrName>ppt_y</p:attrName>
                                        </p:attrNameLst>
                                      </p:cBhvr>
                                      <p:rCtr x="-364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417ACD42-74B6-963E-150F-CC22FC1F745C}"/>
              </a:ext>
            </a:extLst>
          </p:cNvPr>
          <p:cNvSpPr txBox="1"/>
          <p:nvPr/>
        </p:nvSpPr>
        <p:spPr>
          <a:xfrm>
            <a:off x="1046859" y="-2124866"/>
            <a:ext cx="7568005" cy="584775"/>
          </a:xfrm>
          <a:prstGeom prst="rect">
            <a:avLst/>
          </a:prstGeom>
          <a:noFill/>
        </p:spPr>
        <p:txBody>
          <a:bodyPr wrap="square" rtlCol="0">
            <a:spAutoFit/>
          </a:bodyPr>
          <a:lstStyle/>
          <a:p>
            <a:pPr algn="ctr"/>
            <a:r>
              <a:rPr lang="hy-AM" sz="3200" dirty="0">
                <a:solidFill>
                  <a:schemeClr val="bg1"/>
                </a:solidFill>
                <a:latin typeface="Playfair Display" pitchFamily="2" charset="0"/>
              </a:rPr>
              <a:t>Ասորիներ</a:t>
            </a:r>
            <a:endParaRPr lang="en-GB" sz="3200" dirty="0">
              <a:solidFill>
                <a:schemeClr val="bg1"/>
              </a:solidFill>
              <a:latin typeface="Playfair Display" pitchFamily="2" charset="0"/>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417ACD42-74B6-963E-150F-CC22FC1F745C}"/>
              </a:ext>
            </a:extLst>
          </p:cNvPr>
          <p:cNvSpPr txBox="1"/>
          <p:nvPr/>
        </p:nvSpPr>
        <p:spPr>
          <a:xfrm>
            <a:off x="750606" y="552020"/>
            <a:ext cx="7568005" cy="707886"/>
          </a:xfrm>
          <a:prstGeom prst="rect">
            <a:avLst/>
          </a:prstGeom>
          <a:noFill/>
        </p:spPr>
        <p:txBody>
          <a:bodyPr wrap="square" rtlCol="0">
            <a:spAutoFit/>
          </a:bodyPr>
          <a:lstStyle/>
          <a:p>
            <a:pPr algn="ctr"/>
            <a:r>
              <a:rPr lang="hy-AM" sz="4000" dirty="0">
                <a:solidFill>
                  <a:schemeClr val="tx1"/>
                </a:solidFill>
                <a:latin typeface="Playfair Display" pitchFamily="2" charset="0"/>
              </a:rPr>
              <a:t>Ասորիներ</a:t>
            </a:r>
            <a:endParaRPr lang="en-GB" sz="3200" dirty="0">
              <a:solidFill>
                <a:schemeClr val="tx1"/>
              </a:solidFill>
              <a:latin typeface="Playfair Display" pitchFamily="2" charset="0"/>
            </a:endParaRPr>
          </a:p>
        </p:txBody>
      </p:sp>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t="46921"/>
          <a:stretch/>
        </p:blipFill>
        <p:spPr>
          <a:xfrm>
            <a:off x="0" y="2413416"/>
            <a:ext cx="9144000" cy="2730084"/>
          </a:xfrm>
          <a:prstGeom prst="rect">
            <a:avLst/>
          </a:prstGeom>
        </p:spPr>
      </p:pic>
    </p:spTree>
    <p:extLst>
      <p:ext uri="{BB962C8B-B14F-4D97-AF65-F5344CB8AC3E}">
        <p14:creationId xmlns:p14="http://schemas.microsoft.com/office/powerpoint/2010/main" val="17794953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Рисунок 10"/>
          <p:cNvPicPr>
            <a:picLocks noChangeAspect="1"/>
          </p:cNvPicPr>
          <p:nvPr/>
        </p:nvPicPr>
        <p:blipFill rotWithShape="1">
          <a:blip r:embed="rId3">
            <a:extLst>
              <a:ext uri="{28A0092B-C50C-407E-A947-70E740481C1C}">
                <a14:useLocalDpi xmlns:a14="http://schemas.microsoft.com/office/drawing/2010/main" val="0"/>
              </a:ext>
            </a:extLst>
          </a:blip>
          <a:srcRect t="46921"/>
          <a:stretch/>
        </p:blipFill>
        <p:spPr>
          <a:xfrm>
            <a:off x="0" y="0"/>
            <a:ext cx="9144000" cy="2730084"/>
          </a:xfrm>
          <a:prstGeom prst="rect">
            <a:avLst/>
          </a:prstGeom>
        </p:spPr>
      </p:pic>
      <p:sp>
        <p:nvSpPr>
          <p:cNvPr id="4" name="Rectangle 1">
            <a:extLst>
              <a:ext uri="{FF2B5EF4-FFF2-40B4-BE49-F238E27FC236}">
                <a16:creationId xmlns:a16="http://schemas.microsoft.com/office/drawing/2014/main" id="{9B421BAE-6BA1-3F3E-EFAA-9D0830647953}"/>
              </a:ext>
            </a:extLst>
          </p:cNvPr>
          <p:cNvSpPr/>
          <p:nvPr/>
        </p:nvSpPr>
        <p:spPr>
          <a:xfrm>
            <a:off x="0" y="2597728"/>
            <a:ext cx="9144000" cy="2545772"/>
          </a:xfrm>
          <a:prstGeom prst="rect">
            <a:avLst/>
          </a:prstGeom>
          <a:solidFill>
            <a:schemeClr val="tx1"/>
          </a:solidFill>
          <a:ln w="127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DD30C9F5-4971-33C2-2F72-48AB4B53CF65}"/>
              </a:ext>
            </a:extLst>
          </p:cNvPr>
          <p:cNvSpPr txBox="1"/>
          <p:nvPr/>
        </p:nvSpPr>
        <p:spPr>
          <a:xfrm>
            <a:off x="331456" y="2584694"/>
            <a:ext cx="1112880" cy="461665"/>
          </a:xfrm>
          <a:prstGeom prst="rect">
            <a:avLst/>
          </a:prstGeom>
          <a:noFill/>
        </p:spPr>
        <p:txBody>
          <a:bodyPr wrap="square" rtlCol="0">
            <a:spAutoFit/>
          </a:bodyPr>
          <a:lstStyle/>
          <a:p>
            <a:r>
              <a:rPr lang="hy-AM" sz="2400" dirty="0">
                <a:solidFill>
                  <a:schemeClr val="bg1"/>
                </a:solidFill>
                <a:latin typeface="Playfair Display" pitchFamily="2" charset="0"/>
              </a:rPr>
              <a:t>Դրոշ</a:t>
            </a:r>
            <a:endParaRPr lang="en-GB" sz="2400" dirty="0">
              <a:solidFill>
                <a:schemeClr val="bg1"/>
              </a:solidFill>
              <a:latin typeface="Playfair Display" pitchFamily="2" charset="0"/>
            </a:endParaRPr>
          </a:p>
        </p:txBody>
      </p:sp>
      <p:sp>
        <p:nvSpPr>
          <p:cNvPr id="19" name="Rectangle: Rounded Corners 33">
            <a:extLst>
              <a:ext uri="{FF2B5EF4-FFF2-40B4-BE49-F238E27FC236}">
                <a16:creationId xmlns:a16="http://schemas.microsoft.com/office/drawing/2014/main" id="{3BFD769B-6AE4-DB41-1AAA-960A9DC0A7A0}"/>
              </a:ext>
            </a:extLst>
          </p:cNvPr>
          <p:cNvSpPr/>
          <p:nvPr/>
        </p:nvSpPr>
        <p:spPr>
          <a:xfrm>
            <a:off x="5240296" y="2942130"/>
            <a:ext cx="3673851" cy="1920816"/>
          </a:xfrm>
          <a:prstGeom prst="roundRect">
            <a:avLst>
              <a:gd name="adj" fmla="val 19441"/>
            </a:avLst>
          </a:prstGeom>
          <a:blipFill>
            <a:blip r:embed="rId4"/>
            <a:srcRect/>
            <a:stretch>
              <a:fillRect t="-11557" b="-21773"/>
            </a:stretch>
          </a:blipFill>
          <a:ln w="12700">
            <a:noFill/>
          </a:ln>
          <a:effectLst>
            <a:innerShdw blurRad="1270000">
              <a:srgbClr val="0A0209"/>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DD30C9F5-4971-33C2-2F72-48AB4B53CF65}"/>
              </a:ext>
            </a:extLst>
          </p:cNvPr>
          <p:cNvSpPr txBox="1"/>
          <p:nvPr/>
        </p:nvSpPr>
        <p:spPr>
          <a:xfrm>
            <a:off x="487320" y="3364013"/>
            <a:ext cx="1112880" cy="369332"/>
          </a:xfrm>
          <a:prstGeom prst="rect">
            <a:avLst/>
          </a:prstGeom>
          <a:noFill/>
        </p:spPr>
        <p:txBody>
          <a:bodyPr wrap="square" rtlCol="0">
            <a:spAutoFit/>
          </a:bodyPr>
          <a:lstStyle/>
          <a:p>
            <a:endParaRPr lang="en-GB" sz="1800" dirty="0">
              <a:solidFill>
                <a:schemeClr val="bg1"/>
              </a:solidFill>
              <a:latin typeface="Playfair Display" pitchFamily="2" charset="0"/>
            </a:endParaRPr>
          </a:p>
        </p:txBody>
      </p:sp>
      <p:sp>
        <p:nvSpPr>
          <p:cNvPr id="22" name="TextBox 21">
            <a:extLst>
              <a:ext uri="{FF2B5EF4-FFF2-40B4-BE49-F238E27FC236}">
                <a16:creationId xmlns:a16="http://schemas.microsoft.com/office/drawing/2014/main" id="{1EABBB8D-60C0-C012-D557-26F35136F9BC}"/>
              </a:ext>
            </a:extLst>
          </p:cNvPr>
          <p:cNvSpPr txBox="1"/>
          <p:nvPr/>
        </p:nvSpPr>
        <p:spPr>
          <a:xfrm>
            <a:off x="-83349" y="3059571"/>
            <a:ext cx="5434668" cy="1686103"/>
          </a:xfrm>
          <a:prstGeom prst="rect">
            <a:avLst/>
          </a:prstGeom>
          <a:noFill/>
        </p:spPr>
        <p:txBody>
          <a:bodyPr wrap="square" rtlCol="0">
            <a:spAutoFit/>
          </a:bodyPr>
          <a:lstStyle>
            <a:defPPr>
              <a:defRPr lang="en-US"/>
            </a:defPPr>
            <a:lvl1pPr algn="ctr">
              <a:lnSpc>
                <a:spcPct val="150000"/>
              </a:lnSpc>
              <a:defRPr sz="1400" spc="110">
                <a:solidFill>
                  <a:schemeClr val="bg1"/>
                </a:solidFill>
                <a:latin typeface="Roboto Condensed Light" panose="02000000000000000000" pitchFamily="2" charset="0"/>
                <a:ea typeface="Roboto Condensed Light" panose="02000000000000000000" pitchFamily="2" charset="0"/>
              </a:defRPr>
            </a:lvl1pPr>
          </a:lstStyle>
          <a:p>
            <a:pPr>
              <a:lnSpc>
                <a:spcPct val="125000"/>
              </a:lnSpc>
            </a:pPr>
            <a:r>
              <a:rPr lang="hy-AM" sz="1200" dirty="0"/>
              <a:t>Ասորիների դրոշը նշում է Ասորեստանի պատմական տարածքի բնակիչների ինքնության և մշակույթի խորհրդանիշը: Դրոշը սովորաբար բաղկացած է երեք գույներից՝ կարմիր, սպիտակ և կապույտ, որոնց միջով անցնում է ոսկեգույն պսակը՝ կենտրոնում գտնվող դեղին աստղը: Աստղը խորհրդանշում է Ասորիների միասնությունը, իսկ գույները հաճախ կապված են տարբեր պատմական և մշակութային նշանակությունների հետ։</a:t>
            </a:r>
            <a:endParaRPr lang="en-GB" sz="1200" dirty="0">
              <a:solidFill>
                <a:schemeClr val="bg1">
                  <a:alpha val="80000"/>
                </a:schemeClr>
              </a:solidFill>
            </a:endParaRPr>
          </a:p>
        </p:txBody>
      </p:sp>
    </p:spTree>
    <p:extLst>
      <p:ext uri="{BB962C8B-B14F-4D97-AF65-F5344CB8AC3E}">
        <p14:creationId xmlns:p14="http://schemas.microsoft.com/office/powerpoint/2010/main" val="21468475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decel="6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800"/>
                                        <p:tgtEl>
                                          <p:spTgt spid="15"/>
                                        </p:tgtEl>
                                      </p:cBhvr>
                                    </p:animEffect>
                                  </p:childTnLst>
                                </p:cTn>
                              </p:par>
                              <p:par>
                                <p:cTn id="12" presetID="35" presetClass="path" presetSubtype="0" decel="100000" fill="hold" grpId="1" nodeType="withEffect">
                                  <p:stCondLst>
                                    <p:cond delay="0"/>
                                  </p:stCondLst>
                                  <p:childTnLst>
                                    <p:animMotion origin="layout" path="M 1.38889E-6 -2.22222E-6 L -0.07292 -2.22222E-6 " pathEditMode="relative" rAng="0" ptsTypes="AA">
                                      <p:cBhvr>
                                        <p:cTn id="13" dur="1250" spd="-100000" fill="hold"/>
                                        <p:tgtEl>
                                          <p:spTgt spid="15"/>
                                        </p:tgtEl>
                                        <p:attrNameLst>
                                          <p:attrName>ppt_x</p:attrName>
                                          <p:attrName>ppt_y</p:attrName>
                                        </p:attrNameLst>
                                      </p:cBhvr>
                                      <p:rCtr x="-3646" y="0"/>
                                    </p:animMotion>
                                  </p:childTnLst>
                                </p:cTn>
                              </p:par>
                              <p:par>
                                <p:cTn id="14" presetID="22" presetClass="entr" presetSubtype="1"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800"/>
                                        <p:tgtEl>
                                          <p:spTgt spid="19"/>
                                        </p:tgtEl>
                                      </p:cBhvr>
                                    </p:animEffect>
                                  </p:childTnLst>
                                </p:cTn>
                              </p:par>
                              <p:par>
                                <p:cTn id="17" presetID="35" presetClass="path" presetSubtype="0" decel="100000" fill="hold" grpId="1" nodeType="withEffect">
                                  <p:stCondLst>
                                    <p:cond delay="0"/>
                                  </p:stCondLst>
                                  <p:childTnLst>
                                    <p:animMotion origin="layout" path="M 1.66667E-6 -1.97531E-6 L 0.07031 -1.97531E-6 " pathEditMode="relative" rAng="0" ptsTypes="AA">
                                      <p:cBhvr>
                                        <p:cTn id="18" dur="1250" spd="-100000" fill="hold"/>
                                        <p:tgtEl>
                                          <p:spTgt spid="19"/>
                                        </p:tgtEl>
                                        <p:attrNameLst>
                                          <p:attrName>ppt_x</p:attrName>
                                          <p:attrName>ppt_y</p:attrName>
                                        </p:attrNameLst>
                                      </p:cBhvr>
                                      <p:rCtr x="3507" y="0"/>
                                    </p:animMotion>
                                  </p:childTnLst>
                                </p:cTn>
                              </p:par>
                              <p:par>
                                <p:cTn id="19" presetID="22" presetClass="entr" presetSubtype="1" fill="hold" grpId="0" nodeType="withEffect" nodePh="1">
                                  <p:stCondLst>
                                    <p:cond delay="0"/>
                                  </p:stCondLst>
                                  <p:endCondLst>
                                    <p:cond evt="begin" delay="0">
                                      <p:tn val="19"/>
                                    </p:cond>
                                  </p:end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800"/>
                                        <p:tgtEl>
                                          <p:spTgt spid="20"/>
                                        </p:tgtEl>
                                      </p:cBhvr>
                                    </p:animEffect>
                                  </p:childTnLst>
                                </p:cTn>
                              </p:par>
                              <p:par>
                                <p:cTn id="22" presetID="35" presetClass="path" presetSubtype="0" decel="100000" fill="hold" grpId="1" nodeType="withEffect" nodePh="1">
                                  <p:stCondLst>
                                    <p:cond delay="0"/>
                                  </p:stCondLst>
                                  <p:endCondLst>
                                    <p:cond evt="begin" delay="0">
                                      <p:tn val="22"/>
                                    </p:cond>
                                  </p:endCondLst>
                                  <p:childTnLst>
                                    <p:animMotion origin="layout" path="M -2.5E-6 -4.81481E-6 L -0.07291 -4.81481E-6 " pathEditMode="relative" rAng="0" ptsTypes="AA">
                                      <p:cBhvr>
                                        <p:cTn id="23" dur="1250" spd="-100000" fill="hold"/>
                                        <p:tgtEl>
                                          <p:spTgt spid="20"/>
                                        </p:tgtEl>
                                        <p:attrNameLst>
                                          <p:attrName>ppt_x</p:attrName>
                                          <p:attrName>ppt_y</p:attrName>
                                        </p:attrNameLst>
                                      </p:cBhvr>
                                      <p:rCtr x="-3646" y="0"/>
                                    </p:animMotion>
                                  </p:childTnLst>
                                </p:cTn>
                              </p:par>
                              <p:par>
                                <p:cTn id="24" presetID="22" presetClass="entr" presetSubtype="1" fill="hold" grpId="0" nodeType="withEffect">
                                  <p:stCondLst>
                                    <p:cond delay="20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800"/>
                                        <p:tgtEl>
                                          <p:spTgt spid="22"/>
                                        </p:tgtEl>
                                      </p:cBhvr>
                                    </p:animEffect>
                                  </p:childTnLst>
                                </p:cTn>
                              </p:par>
                              <p:par>
                                <p:cTn id="27" presetID="35" presetClass="path" presetSubtype="0" decel="100000" fill="hold" grpId="1" nodeType="withEffect">
                                  <p:stCondLst>
                                    <p:cond delay="200"/>
                                  </p:stCondLst>
                                  <p:childTnLst>
                                    <p:animMotion origin="layout" path="M -8.33333E-7 -1.97531E-6 L -0.07292 -1.97531E-6 " pathEditMode="relative" rAng="0" ptsTypes="AA">
                                      <p:cBhvr>
                                        <p:cTn id="28" dur="1250" spd="-100000" fill="hold"/>
                                        <p:tgtEl>
                                          <p:spTgt spid="22"/>
                                        </p:tgtEl>
                                        <p:attrNameLst>
                                          <p:attrName>ppt_x</p:attrName>
                                          <p:attrName>ppt_y</p:attrName>
                                        </p:attrNameLst>
                                      </p:cBhvr>
                                      <p:rCtr x="-364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P spid="15" grpId="1"/>
      <p:bldP spid="19" grpId="0" animBg="1"/>
      <p:bldP spid="19" grpId="1" animBg="1"/>
      <p:bldP spid="20" grpId="0"/>
      <p:bldP spid="20" grpId="1"/>
      <p:bldP spid="22" grpId="0"/>
      <p:bldP spid="22"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
        <p:cNvGrpSpPr/>
        <p:nvPr/>
      </p:nvGrpSpPr>
      <p:grpSpPr>
        <a:xfrm>
          <a:off x="0" y="0"/>
          <a:ext cx="0" cy="0"/>
          <a:chOff x="0" y="0"/>
          <a:chExt cx="0" cy="0"/>
        </a:xfrm>
      </p:grpSpPr>
      <p:sp>
        <p:nvSpPr>
          <p:cNvPr id="77" name="Google Shape;77;p1"/>
          <p:cNvSpPr txBox="1">
            <a:spLocks noGrp="1"/>
          </p:cNvSpPr>
          <p:nvPr>
            <p:ph type="ctrTitle"/>
          </p:nvPr>
        </p:nvSpPr>
        <p:spPr>
          <a:xfrm>
            <a:off x="831273" y="1214275"/>
            <a:ext cx="7378597" cy="2078412"/>
          </a:xfrm>
        </p:spPr>
        <p:txBody>
          <a:bodyPr/>
          <a:lstStyle/>
          <a:p>
            <a:pPr lvl="0"/>
            <a:r>
              <a:rPr lang="hy-AM" sz="6000" dirty="0" smtClean="0"/>
              <a:t>Ասորիները</a:t>
            </a:r>
            <a:r>
              <a:rPr lang="en-US" sz="6000" dirty="0" smtClean="0"/>
              <a:t> </a:t>
            </a:r>
            <a:r>
              <a:rPr lang="hy-AM" sz="6000" dirty="0" smtClean="0"/>
              <a:t> Հայաստանում</a:t>
            </a:r>
            <a:endParaRPr lang="en-US" sz="6000" dirty="0"/>
          </a:p>
        </p:txBody>
      </p:sp>
      <p:sp>
        <p:nvSpPr>
          <p:cNvPr id="78" name="Google Shape;78;p1"/>
          <p:cNvSpPr txBox="1">
            <a:spLocks noGrp="1"/>
          </p:cNvSpPr>
          <p:nvPr>
            <p:ph type="subTitle" idx="1"/>
          </p:nvPr>
        </p:nvSpPr>
        <p:spPr>
          <a:xfrm>
            <a:off x="1122218" y="3735582"/>
            <a:ext cx="6858000" cy="351388"/>
          </a:xfrm>
        </p:spPr>
        <p:txBody>
          <a:bodyPr/>
          <a:lstStyle/>
          <a:p>
            <a:pPr lvl="0"/>
            <a:r>
              <a:rPr lang="hy-AM" dirty="0" smtClean="0"/>
              <a:t>Սկսած հին ժամանակներից</a:t>
            </a:r>
            <a:endParaRPr lang="en-US" dirty="0"/>
          </a:p>
        </p:txBody>
      </p:sp>
      <p:grpSp>
        <p:nvGrpSpPr>
          <p:cNvPr id="836" name="Group 835">
            <a:extLst>
              <a:ext uri="{FF2B5EF4-FFF2-40B4-BE49-F238E27FC236}">
                <a16:creationId xmlns:a16="http://schemas.microsoft.com/office/drawing/2014/main" id="{31AC16FC-AEF4-7332-4245-2AD669A3C5D4}"/>
              </a:ext>
            </a:extLst>
          </p:cNvPr>
          <p:cNvGrpSpPr/>
          <p:nvPr/>
        </p:nvGrpSpPr>
        <p:grpSpPr>
          <a:xfrm>
            <a:off x="7299731" y="-188874"/>
            <a:ext cx="2300556" cy="2575530"/>
            <a:chOff x="3238240" y="323850"/>
            <a:chExt cx="1739901" cy="1947863"/>
          </a:xfrm>
        </p:grpSpPr>
        <p:sp>
          <p:nvSpPr>
            <p:cNvPr id="837" name="Freeform 352">
              <a:extLst>
                <a:ext uri="{FF2B5EF4-FFF2-40B4-BE49-F238E27FC236}">
                  <a16:creationId xmlns:a16="http://schemas.microsoft.com/office/drawing/2014/main" id="{4031C319-4D43-65E7-D8A3-763518BDFCB1}"/>
                </a:ext>
              </a:extLst>
            </p:cNvPr>
            <p:cNvSpPr>
              <a:spLocks/>
            </p:cNvSpPr>
            <p:nvPr/>
          </p:nvSpPr>
          <p:spPr bwMode="auto">
            <a:xfrm>
              <a:off x="3238240" y="323850"/>
              <a:ext cx="1654175" cy="1947863"/>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8" name="Freeform 353">
              <a:extLst>
                <a:ext uri="{FF2B5EF4-FFF2-40B4-BE49-F238E27FC236}">
                  <a16:creationId xmlns:a16="http://schemas.microsoft.com/office/drawing/2014/main" id="{7B18F7C8-35B0-1E49-78B2-44873FFA069F}"/>
                </a:ext>
              </a:extLst>
            </p:cNvPr>
            <p:cNvSpPr>
              <a:spLocks/>
            </p:cNvSpPr>
            <p:nvPr/>
          </p:nvSpPr>
          <p:spPr bwMode="auto">
            <a:xfrm>
              <a:off x="4036753" y="947738"/>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9" name="Freeform 354">
              <a:extLst>
                <a:ext uri="{FF2B5EF4-FFF2-40B4-BE49-F238E27FC236}">
                  <a16:creationId xmlns:a16="http://schemas.microsoft.com/office/drawing/2014/main" id="{F229DF5C-6D03-645C-D7B5-C5BC18DCCEF2}"/>
                </a:ext>
              </a:extLst>
            </p:cNvPr>
            <p:cNvSpPr>
              <a:spLocks/>
            </p:cNvSpPr>
            <p:nvPr/>
          </p:nvSpPr>
          <p:spPr bwMode="auto">
            <a:xfrm>
              <a:off x="3724015" y="1260475"/>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0" name="Freeform 355">
              <a:extLst>
                <a:ext uri="{FF2B5EF4-FFF2-40B4-BE49-F238E27FC236}">
                  <a16:creationId xmlns:a16="http://schemas.microsoft.com/office/drawing/2014/main" id="{236F2C65-6F09-5015-1950-297B8231FE3A}"/>
                </a:ext>
              </a:extLst>
            </p:cNvPr>
            <p:cNvSpPr>
              <a:spLocks/>
            </p:cNvSpPr>
            <p:nvPr/>
          </p:nvSpPr>
          <p:spPr bwMode="auto">
            <a:xfrm>
              <a:off x="4109778" y="1271588"/>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1" name="Freeform 356">
              <a:extLst>
                <a:ext uri="{FF2B5EF4-FFF2-40B4-BE49-F238E27FC236}">
                  <a16:creationId xmlns:a16="http://schemas.microsoft.com/office/drawing/2014/main" id="{D5E04068-30CE-603B-B5E1-EAC88BC6129F}"/>
                </a:ext>
              </a:extLst>
            </p:cNvPr>
            <p:cNvSpPr>
              <a:spLocks/>
            </p:cNvSpPr>
            <p:nvPr/>
          </p:nvSpPr>
          <p:spPr bwMode="auto">
            <a:xfrm>
              <a:off x="4192328" y="1189038"/>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1104" name="Group 1103">
            <a:extLst>
              <a:ext uri="{FF2B5EF4-FFF2-40B4-BE49-F238E27FC236}">
                <a16:creationId xmlns:a16="http://schemas.microsoft.com/office/drawing/2014/main" id="{4A988A65-2E46-B550-F28A-B96596A88AEE}"/>
              </a:ext>
            </a:extLst>
          </p:cNvPr>
          <p:cNvGrpSpPr/>
          <p:nvPr/>
        </p:nvGrpSpPr>
        <p:grpSpPr>
          <a:xfrm>
            <a:off x="-8453" y="2367224"/>
            <a:ext cx="2187206" cy="2789633"/>
            <a:chOff x="3700202" y="2700338"/>
            <a:chExt cx="1654175" cy="2109788"/>
          </a:xfrm>
        </p:grpSpPr>
        <p:sp>
          <p:nvSpPr>
            <p:cNvPr id="1105" name="Freeform 880">
              <a:extLst>
                <a:ext uri="{FF2B5EF4-FFF2-40B4-BE49-F238E27FC236}">
                  <a16:creationId xmlns:a16="http://schemas.microsoft.com/office/drawing/2014/main" id="{F4954309-A5D7-314F-52B2-034B54A793DF}"/>
                </a:ext>
              </a:extLst>
            </p:cNvPr>
            <p:cNvSpPr>
              <a:spLocks/>
            </p:cNvSpPr>
            <p:nvPr/>
          </p:nvSpPr>
          <p:spPr bwMode="auto">
            <a:xfrm>
              <a:off x="3700202" y="2700338"/>
              <a:ext cx="1654175" cy="2109788"/>
            </a:xfrm>
            <a:custGeom>
              <a:avLst/>
              <a:gdLst>
                <a:gd name="T0" fmla="*/ 50004 w 50004"/>
                <a:gd name="T1" fmla="*/ 50004 h 63780"/>
                <a:gd name="T2" fmla="*/ 0 w 50004"/>
                <a:gd name="T3" fmla="*/ 0 h 63780"/>
                <a:gd name="T4" fmla="*/ 79 w 50004"/>
                <a:gd name="T5" fmla="*/ 29993 h 63780"/>
                <a:gd name="T6" fmla="*/ 33867 w 50004"/>
                <a:gd name="T7" fmla="*/ 63780 h 63780"/>
                <a:gd name="T8" fmla="*/ 50001 w 50004"/>
                <a:gd name="T9" fmla="*/ 63703 h 63780"/>
                <a:gd name="T10" fmla="*/ 50004 w 50004"/>
                <a:gd name="T11" fmla="*/ 50004 h 63780"/>
              </a:gdLst>
              <a:ahLst/>
              <a:cxnLst>
                <a:cxn ang="0">
                  <a:pos x="T0" y="T1"/>
                </a:cxn>
                <a:cxn ang="0">
                  <a:pos x="T2" y="T3"/>
                </a:cxn>
                <a:cxn ang="0">
                  <a:pos x="T4" y="T5"/>
                </a:cxn>
                <a:cxn ang="0">
                  <a:pos x="T6" y="T7"/>
                </a:cxn>
                <a:cxn ang="0">
                  <a:pos x="T8" y="T9"/>
                </a:cxn>
                <a:cxn ang="0">
                  <a:pos x="T10" y="T11"/>
                </a:cxn>
              </a:cxnLst>
              <a:rect l="0" t="0" r="r" b="b"/>
              <a:pathLst>
                <a:path w="50004" h="63780">
                  <a:moveTo>
                    <a:pt x="50004" y="50004"/>
                  </a:moveTo>
                  <a:lnTo>
                    <a:pt x="0" y="0"/>
                  </a:lnTo>
                  <a:lnTo>
                    <a:pt x="79" y="29993"/>
                  </a:lnTo>
                  <a:lnTo>
                    <a:pt x="33867" y="63780"/>
                  </a:lnTo>
                  <a:lnTo>
                    <a:pt x="50001" y="63703"/>
                  </a:lnTo>
                  <a:lnTo>
                    <a:pt x="50004" y="50004"/>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06" name="Freeform 882">
              <a:extLst>
                <a:ext uri="{FF2B5EF4-FFF2-40B4-BE49-F238E27FC236}">
                  <a16:creationId xmlns:a16="http://schemas.microsoft.com/office/drawing/2014/main" id="{7DB28536-63A3-E3E8-4642-1BA5E80ADDE6}"/>
                </a:ext>
              </a:extLst>
            </p:cNvPr>
            <p:cNvSpPr>
              <a:spLocks/>
            </p:cNvSpPr>
            <p:nvPr/>
          </p:nvSpPr>
          <p:spPr bwMode="auto">
            <a:xfrm>
              <a:off x="3703377" y="3690938"/>
              <a:ext cx="1117600" cy="1117600"/>
            </a:xfrm>
            <a:custGeom>
              <a:avLst/>
              <a:gdLst>
                <a:gd name="T0" fmla="*/ 0 w 33788"/>
                <a:gd name="T1" fmla="*/ 0 h 33787"/>
                <a:gd name="T2" fmla="*/ 33788 w 33788"/>
                <a:gd name="T3" fmla="*/ 33787 h 33787"/>
                <a:gd name="T4" fmla="*/ 36 w 33788"/>
                <a:gd name="T5" fmla="*/ 33751 h 33787"/>
                <a:gd name="T6" fmla="*/ 0 w 33788"/>
                <a:gd name="T7" fmla="*/ 0 h 33787"/>
              </a:gdLst>
              <a:ahLst/>
              <a:cxnLst>
                <a:cxn ang="0">
                  <a:pos x="T0" y="T1"/>
                </a:cxn>
                <a:cxn ang="0">
                  <a:pos x="T2" y="T3"/>
                </a:cxn>
                <a:cxn ang="0">
                  <a:pos x="T4" y="T5"/>
                </a:cxn>
                <a:cxn ang="0">
                  <a:pos x="T6" y="T7"/>
                </a:cxn>
              </a:cxnLst>
              <a:rect l="0" t="0" r="r" b="b"/>
              <a:pathLst>
                <a:path w="33788" h="33787">
                  <a:moveTo>
                    <a:pt x="0" y="0"/>
                  </a:moveTo>
                  <a:lnTo>
                    <a:pt x="33788" y="33787"/>
                  </a:lnTo>
                  <a:lnTo>
                    <a:pt x="36" y="33751"/>
                  </a:lnTo>
                  <a:lnTo>
                    <a:pt x="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07" name="Freeform 883">
              <a:extLst>
                <a:ext uri="{FF2B5EF4-FFF2-40B4-BE49-F238E27FC236}">
                  <a16:creationId xmlns:a16="http://schemas.microsoft.com/office/drawing/2014/main" id="{CFD8116B-5277-543A-8C47-14BFB030A449}"/>
                </a:ext>
              </a:extLst>
            </p:cNvPr>
            <p:cNvSpPr>
              <a:spLocks/>
            </p:cNvSpPr>
            <p:nvPr/>
          </p:nvSpPr>
          <p:spPr bwMode="auto">
            <a:xfrm>
              <a:off x="4057390" y="3656013"/>
              <a:ext cx="935038" cy="652463"/>
            </a:xfrm>
            <a:custGeom>
              <a:avLst/>
              <a:gdLst>
                <a:gd name="T0" fmla="*/ 0 w 28281"/>
                <a:gd name="T1" fmla="*/ 5276 h 19728"/>
                <a:gd name="T2" fmla="*/ 0 w 28281"/>
                <a:gd name="T3" fmla="*/ 5276 h 19728"/>
                <a:gd name="T4" fmla="*/ 19104 w 28281"/>
                <a:gd name="T5" fmla="*/ 5276 h 19728"/>
                <a:gd name="T6" fmla="*/ 28281 w 28281"/>
                <a:gd name="T7" fmla="*/ 14453 h 19728"/>
                <a:gd name="T8" fmla="*/ 28281 w 28281"/>
                <a:gd name="T9" fmla="*/ 14453 h 19728"/>
                <a:gd name="T10" fmla="*/ 9177 w 28281"/>
                <a:gd name="T11" fmla="*/ 14453 h 19728"/>
                <a:gd name="T12" fmla="*/ 0 w 28281"/>
                <a:gd name="T13" fmla="*/ 5276 h 19728"/>
              </a:gdLst>
              <a:ahLst/>
              <a:cxnLst>
                <a:cxn ang="0">
                  <a:pos x="T0" y="T1"/>
                </a:cxn>
                <a:cxn ang="0">
                  <a:pos x="T2" y="T3"/>
                </a:cxn>
                <a:cxn ang="0">
                  <a:pos x="T4" y="T5"/>
                </a:cxn>
                <a:cxn ang="0">
                  <a:pos x="T6" y="T7"/>
                </a:cxn>
                <a:cxn ang="0">
                  <a:pos x="T8" y="T9"/>
                </a:cxn>
                <a:cxn ang="0">
                  <a:pos x="T10" y="T11"/>
                </a:cxn>
                <a:cxn ang="0">
                  <a:pos x="T12" y="T13"/>
                </a:cxn>
              </a:cxnLst>
              <a:rect l="0" t="0" r="r" b="b"/>
              <a:pathLst>
                <a:path w="28281" h="19728">
                  <a:moveTo>
                    <a:pt x="0" y="5276"/>
                  </a:moveTo>
                  <a:lnTo>
                    <a:pt x="0" y="5276"/>
                  </a:lnTo>
                  <a:cubicBezTo>
                    <a:pt x="5276" y="0"/>
                    <a:pt x="13829" y="0"/>
                    <a:pt x="19104" y="5276"/>
                  </a:cubicBezTo>
                  <a:lnTo>
                    <a:pt x="28281" y="14453"/>
                  </a:lnTo>
                  <a:lnTo>
                    <a:pt x="28281" y="14453"/>
                  </a:lnTo>
                  <a:cubicBezTo>
                    <a:pt x="23006" y="19728"/>
                    <a:pt x="14453" y="19728"/>
                    <a:pt x="9177" y="14453"/>
                  </a:cubicBezTo>
                  <a:lnTo>
                    <a:pt x="0" y="5276"/>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08" name="Freeform 884">
              <a:extLst>
                <a:ext uri="{FF2B5EF4-FFF2-40B4-BE49-F238E27FC236}">
                  <a16:creationId xmlns:a16="http://schemas.microsoft.com/office/drawing/2014/main" id="{0D1E18A9-F22F-A830-C7D2-11C32912C834}"/>
                </a:ext>
              </a:extLst>
            </p:cNvPr>
            <p:cNvSpPr>
              <a:spLocks/>
            </p:cNvSpPr>
            <p:nvPr/>
          </p:nvSpPr>
          <p:spPr bwMode="auto">
            <a:xfrm>
              <a:off x="3746240" y="3967163"/>
              <a:ext cx="935038" cy="652463"/>
            </a:xfrm>
            <a:custGeom>
              <a:avLst/>
              <a:gdLst>
                <a:gd name="T0" fmla="*/ 0 w 28281"/>
                <a:gd name="T1" fmla="*/ 5275 h 19727"/>
                <a:gd name="T2" fmla="*/ 0 w 28281"/>
                <a:gd name="T3" fmla="*/ 5275 h 19727"/>
                <a:gd name="T4" fmla="*/ 19104 w 28281"/>
                <a:gd name="T5" fmla="*/ 5275 h 19727"/>
                <a:gd name="T6" fmla="*/ 28281 w 28281"/>
                <a:gd name="T7" fmla="*/ 14452 h 19727"/>
                <a:gd name="T8" fmla="*/ 28281 w 28281"/>
                <a:gd name="T9" fmla="*/ 14452 h 19727"/>
                <a:gd name="T10" fmla="*/ 9177 w 28281"/>
                <a:gd name="T11" fmla="*/ 14452 h 19727"/>
                <a:gd name="T12" fmla="*/ 0 w 28281"/>
                <a:gd name="T13" fmla="*/ 5275 h 19727"/>
              </a:gdLst>
              <a:ahLst/>
              <a:cxnLst>
                <a:cxn ang="0">
                  <a:pos x="T0" y="T1"/>
                </a:cxn>
                <a:cxn ang="0">
                  <a:pos x="T2" y="T3"/>
                </a:cxn>
                <a:cxn ang="0">
                  <a:pos x="T4" y="T5"/>
                </a:cxn>
                <a:cxn ang="0">
                  <a:pos x="T6" y="T7"/>
                </a:cxn>
                <a:cxn ang="0">
                  <a:pos x="T8" y="T9"/>
                </a:cxn>
                <a:cxn ang="0">
                  <a:pos x="T10" y="T11"/>
                </a:cxn>
                <a:cxn ang="0">
                  <a:pos x="T12" y="T13"/>
                </a:cxn>
              </a:cxnLst>
              <a:rect l="0" t="0" r="r" b="b"/>
              <a:pathLst>
                <a:path w="28281" h="19727">
                  <a:moveTo>
                    <a:pt x="0" y="5275"/>
                  </a:moveTo>
                  <a:lnTo>
                    <a:pt x="0" y="5275"/>
                  </a:lnTo>
                  <a:cubicBezTo>
                    <a:pt x="5275" y="0"/>
                    <a:pt x="13828" y="0"/>
                    <a:pt x="19104" y="5275"/>
                  </a:cubicBezTo>
                  <a:lnTo>
                    <a:pt x="28281" y="14452"/>
                  </a:lnTo>
                  <a:lnTo>
                    <a:pt x="28281" y="14452"/>
                  </a:lnTo>
                  <a:cubicBezTo>
                    <a:pt x="23005" y="19727"/>
                    <a:pt x="14452" y="19727"/>
                    <a:pt x="9177" y="14452"/>
                  </a:cubicBezTo>
                  <a:lnTo>
                    <a:pt x="0" y="5275"/>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09" name="Freeform 885">
              <a:extLst>
                <a:ext uri="{FF2B5EF4-FFF2-40B4-BE49-F238E27FC236}">
                  <a16:creationId xmlns:a16="http://schemas.microsoft.com/office/drawing/2014/main" id="{BA1B5432-1E1D-A92E-1F8F-505050640D67}"/>
                </a:ext>
              </a:extLst>
            </p:cNvPr>
            <p:cNvSpPr>
              <a:spLocks/>
            </p:cNvSpPr>
            <p:nvPr/>
          </p:nvSpPr>
          <p:spPr bwMode="auto">
            <a:xfrm>
              <a:off x="4128827" y="3976688"/>
              <a:ext cx="401638" cy="401638"/>
            </a:xfrm>
            <a:custGeom>
              <a:avLst/>
              <a:gdLst>
                <a:gd name="T0" fmla="*/ 2647 w 12133"/>
                <a:gd name="T1" fmla="*/ 9486 h 12133"/>
                <a:gd name="T2" fmla="*/ 12133 w 12133"/>
                <a:gd name="T3" fmla="*/ 9597 h 12133"/>
                <a:gd name="T4" fmla="*/ 2536 w 12133"/>
                <a:gd name="T5" fmla="*/ 0 h 12133"/>
                <a:gd name="T6" fmla="*/ 2647 w 12133"/>
                <a:gd name="T7" fmla="*/ 9486 h 12133"/>
              </a:gdLst>
              <a:ahLst/>
              <a:cxnLst>
                <a:cxn ang="0">
                  <a:pos x="T0" y="T1"/>
                </a:cxn>
                <a:cxn ang="0">
                  <a:pos x="T2" y="T3"/>
                </a:cxn>
                <a:cxn ang="0">
                  <a:pos x="T4" y="T5"/>
                </a:cxn>
                <a:cxn ang="0">
                  <a:pos x="T6" y="T7"/>
                </a:cxn>
              </a:cxnLst>
              <a:rect l="0" t="0" r="r" b="b"/>
              <a:pathLst>
                <a:path w="12133" h="12133">
                  <a:moveTo>
                    <a:pt x="2647" y="9486"/>
                  </a:moveTo>
                  <a:cubicBezTo>
                    <a:pt x="5261" y="12100"/>
                    <a:pt x="9471" y="12133"/>
                    <a:pt x="12133" y="9597"/>
                  </a:cubicBezTo>
                  <a:lnTo>
                    <a:pt x="2536" y="0"/>
                  </a:lnTo>
                  <a:cubicBezTo>
                    <a:pt x="0" y="2662"/>
                    <a:pt x="33" y="6872"/>
                    <a:pt x="2647" y="9486"/>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10" name="Freeform 886">
              <a:extLst>
                <a:ext uri="{FF2B5EF4-FFF2-40B4-BE49-F238E27FC236}">
                  <a16:creationId xmlns:a16="http://schemas.microsoft.com/office/drawing/2014/main" id="{DD44F8FC-B3DB-C153-2C7E-271A1570A477}"/>
                </a:ext>
              </a:extLst>
            </p:cNvPr>
            <p:cNvSpPr>
              <a:spLocks/>
            </p:cNvSpPr>
            <p:nvPr/>
          </p:nvSpPr>
          <p:spPr bwMode="auto">
            <a:xfrm>
              <a:off x="4211377" y="3895725"/>
              <a:ext cx="401638" cy="401638"/>
            </a:xfrm>
            <a:custGeom>
              <a:avLst/>
              <a:gdLst>
                <a:gd name="T0" fmla="*/ 9486 w 12133"/>
                <a:gd name="T1" fmla="*/ 2647 h 12133"/>
                <a:gd name="T2" fmla="*/ 0 w 12133"/>
                <a:gd name="T3" fmla="*/ 2536 h 12133"/>
                <a:gd name="T4" fmla="*/ 9597 w 12133"/>
                <a:gd name="T5" fmla="*/ 12133 h 12133"/>
                <a:gd name="T6" fmla="*/ 9486 w 12133"/>
                <a:gd name="T7" fmla="*/ 2647 h 12133"/>
              </a:gdLst>
              <a:ahLst/>
              <a:cxnLst>
                <a:cxn ang="0">
                  <a:pos x="T0" y="T1"/>
                </a:cxn>
                <a:cxn ang="0">
                  <a:pos x="T2" y="T3"/>
                </a:cxn>
                <a:cxn ang="0">
                  <a:pos x="T4" y="T5"/>
                </a:cxn>
                <a:cxn ang="0">
                  <a:pos x="T6" y="T7"/>
                </a:cxn>
              </a:cxnLst>
              <a:rect l="0" t="0" r="r" b="b"/>
              <a:pathLst>
                <a:path w="12133" h="12133">
                  <a:moveTo>
                    <a:pt x="9486" y="2647"/>
                  </a:moveTo>
                  <a:cubicBezTo>
                    <a:pt x="6872" y="33"/>
                    <a:pt x="2662" y="0"/>
                    <a:pt x="0" y="2536"/>
                  </a:cubicBezTo>
                  <a:lnTo>
                    <a:pt x="9597" y="12133"/>
                  </a:lnTo>
                  <a:cubicBezTo>
                    <a:pt x="12133" y="9471"/>
                    <a:pt x="12100" y="5261"/>
                    <a:pt x="9486" y="264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
        <p:nvSpPr>
          <p:cNvPr id="1111" name="Freeform 352">
            <a:extLst>
              <a:ext uri="{FF2B5EF4-FFF2-40B4-BE49-F238E27FC236}">
                <a16:creationId xmlns:a16="http://schemas.microsoft.com/office/drawing/2014/main" id="{6A9237F8-3C83-B10A-D1CB-548385BDCF4B}"/>
              </a:ext>
            </a:extLst>
          </p:cNvPr>
          <p:cNvSpPr>
            <a:spLocks/>
          </p:cNvSpPr>
          <p:nvPr/>
        </p:nvSpPr>
        <p:spPr bwMode="auto">
          <a:xfrm>
            <a:off x="7505439" y="-2014745"/>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250"/>
                                  </p:stCondLst>
                                  <p:childTnLst>
                                    <p:set>
                                      <p:cBhvr>
                                        <p:cTn id="6" dur="1" fill="hold">
                                          <p:stCondLst>
                                            <p:cond delay="0"/>
                                          </p:stCondLst>
                                        </p:cTn>
                                        <p:tgtEl>
                                          <p:spTgt spid="1104"/>
                                        </p:tgtEl>
                                        <p:attrNameLst>
                                          <p:attrName>style.visibility</p:attrName>
                                        </p:attrNameLst>
                                      </p:cBhvr>
                                      <p:to>
                                        <p:strVal val="visible"/>
                                      </p:to>
                                    </p:set>
                                    <p:anim calcmode="lin" valueType="num">
                                      <p:cBhvr additive="base">
                                        <p:cTn id="7" dur="500" fill="hold"/>
                                        <p:tgtEl>
                                          <p:spTgt spid="1104"/>
                                        </p:tgtEl>
                                        <p:attrNameLst>
                                          <p:attrName>ppt_x</p:attrName>
                                        </p:attrNameLst>
                                      </p:cBhvr>
                                      <p:tavLst>
                                        <p:tav tm="0">
                                          <p:val>
                                            <p:strVal val="0-#ppt_w/2"/>
                                          </p:val>
                                        </p:tav>
                                        <p:tav tm="100000">
                                          <p:val>
                                            <p:strVal val="#ppt_x"/>
                                          </p:val>
                                        </p:tav>
                                      </p:tavLst>
                                    </p:anim>
                                    <p:anim calcmode="lin" valueType="num">
                                      <p:cBhvr additive="base">
                                        <p:cTn id="8" dur="500" fill="hold"/>
                                        <p:tgtEl>
                                          <p:spTgt spid="1104"/>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250"/>
                                  </p:stCondLst>
                                  <p:childTnLst>
                                    <p:set>
                                      <p:cBhvr>
                                        <p:cTn id="10" dur="1" fill="hold">
                                          <p:stCondLst>
                                            <p:cond delay="0"/>
                                          </p:stCondLst>
                                        </p:cTn>
                                        <p:tgtEl>
                                          <p:spTgt spid="836"/>
                                        </p:tgtEl>
                                        <p:attrNameLst>
                                          <p:attrName>style.visibility</p:attrName>
                                        </p:attrNameLst>
                                      </p:cBhvr>
                                      <p:to>
                                        <p:strVal val="visible"/>
                                      </p:to>
                                    </p:set>
                                    <p:anim calcmode="lin" valueType="num">
                                      <p:cBhvr additive="base">
                                        <p:cTn id="11" dur="500" fill="hold"/>
                                        <p:tgtEl>
                                          <p:spTgt spid="836"/>
                                        </p:tgtEl>
                                        <p:attrNameLst>
                                          <p:attrName>ppt_x</p:attrName>
                                        </p:attrNameLst>
                                      </p:cBhvr>
                                      <p:tavLst>
                                        <p:tav tm="0">
                                          <p:val>
                                            <p:strVal val="1+#ppt_w/2"/>
                                          </p:val>
                                        </p:tav>
                                        <p:tav tm="100000">
                                          <p:val>
                                            <p:strVal val="#ppt_x"/>
                                          </p:val>
                                        </p:tav>
                                      </p:tavLst>
                                    </p:anim>
                                    <p:anim calcmode="lin" valueType="num">
                                      <p:cBhvr additive="base">
                                        <p:cTn id="12" dur="500" fill="hold"/>
                                        <p:tgtEl>
                                          <p:spTgt spid="8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
          <p:cNvSpPr txBox="1">
            <a:spLocks noGrp="1"/>
          </p:cNvSpPr>
          <p:nvPr>
            <p:ph type="title"/>
          </p:nvPr>
        </p:nvSpPr>
        <p:spPr/>
        <p:txBody>
          <a:bodyPr>
            <a:normAutofit fontScale="90000"/>
          </a:bodyPr>
          <a:lstStyle/>
          <a:p>
            <a:pPr lvl="0"/>
            <a:r>
              <a:rPr lang="en-US" dirty="0" smtClean="0"/>
              <a:t>1.</a:t>
            </a:r>
            <a:br>
              <a:rPr lang="en-US" dirty="0" smtClean="0"/>
            </a:br>
            <a:endParaRPr lang="en-US" dirty="0"/>
          </a:p>
        </p:txBody>
      </p:sp>
      <p:sp>
        <p:nvSpPr>
          <p:cNvPr id="86" name="Google Shape;86;p2"/>
          <p:cNvSpPr txBox="1">
            <a:spLocks noGrp="1"/>
          </p:cNvSpPr>
          <p:nvPr>
            <p:ph type="body" idx="1"/>
          </p:nvPr>
        </p:nvSpPr>
        <p:spPr>
          <a:xfrm>
            <a:off x="581891" y="542261"/>
            <a:ext cx="8250381" cy="4455040"/>
          </a:xfrm>
        </p:spPr>
        <p:txBody>
          <a:bodyPr anchor="ctr">
            <a:normAutofit/>
          </a:bodyPr>
          <a:lstStyle/>
          <a:p>
            <a:pPr algn="ctr"/>
            <a:r>
              <a:rPr lang="en-US" sz="1400" b="1" dirty="0" smtClean="0"/>
              <a:t> Ասորիներ (</a:t>
            </a:r>
            <a:r>
              <a:rPr lang="en-US" sz="1400" b="1" dirty="0" err="1" smtClean="0"/>
              <a:t>արամեերեն</a:t>
            </a:r>
            <a:r>
              <a:rPr lang="en-US" sz="1400" b="1" dirty="0" smtClean="0"/>
              <a:t> </a:t>
            </a:r>
            <a:r>
              <a:rPr lang="en-US" sz="1400" b="1" dirty="0" err="1" smtClean="0"/>
              <a:t>ատուրայի</a:t>
            </a:r>
            <a:r>
              <a:rPr lang="en-US" sz="1400" b="1" dirty="0" smtClean="0"/>
              <a:t>, </a:t>
            </a:r>
            <a:r>
              <a:rPr lang="en-US" sz="1400" b="1" dirty="0" err="1" smtClean="0"/>
              <a:t>սուրայ</a:t>
            </a:r>
            <a:r>
              <a:rPr lang="en-US" sz="1400" b="1" dirty="0" smtClean="0"/>
              <a:t>), </a:t>
            </a:r>
            <a:r>
              <a:rPr lang="en-US" sz="1400" b="1" dirty="0" err="1" smtClean="0"/>
              <a:t>Էթնիկ</a:t>
            </a:r>
            <a:r>
              <a:rPr lang="en-US" sz="1400" b="1" dirty="0" smtClean="0"/>
              <a:t> </a:t>
            </a:r>
            <a:r>
              <a:rPr lang="en-US" sz="1400" b="1" dirty="0" err="1" smtClean="0"/>
              <a:t>խումբ</a:t>
            </a:r>
            <a:r>
              <a:rPr lang="en-US" sz="1400" b="1" dirty="0" smtClean="0"/>
              <a:t> </a:t>
            </a:r>
            <a:r>
              <a:rPr lang="en-US" sz="1400" b="1" dirty="0" err="1" smtClean="0"/>
              <a:t>Միջին</a:t>
            </a:r>
            <a:r>
              <a:rPr lang="en-US" sz="1400" b="1" dirty="0" smtClean="0"/>
              <a:t> </a:t>
            </a:r>
            <a:r>
              <a:rPr lang="en-US" sz="1400" b="1" dirty="0" err="1" smtClean="0"/>
              <a:t>Արևելքում</a:t>
            </a:r>
            <a:r>
              <a:rPr lang="en-US" sz="1400" b="1" dirty="0" smtClean="0"/>
              <a:t>: </a:t>
            </a:r>
            <a:endParaRPr lang="ru-RU" sz="1400" b="1" dirty="0" smtClean="0"/>
          </a:p>
          <a:p>
            <a:pPr algn="ctr"/>
            <a:r>
              <a:rPr lang="en-US" sz="1400" b="1" dirty="0" err="1" smtClean="0"/>
              <a:t>Մայրենի</a:t>
            </a:r>
            <a:r>
              <a:rPr lang="en-US" sz="1400" b="1" dirty="0" smtClean="0"/>
              <a:t> </a:t>
            </a:r>
            <a:r>
              <a:rPr lang="en-US" sz="1400" b="1" dirty="0" err="1" smtClean="0"/>
              <a:t>լեզուն</a:t>
            </a:r>
            <a:r>
              <a:rPr lang="en-US" sz="1400" b="1" dirty="0" smtClean="0"/>
              <a:t> </a:t>
            </a:r>
            <a:r>
              <a:rPr lang="en-US" sz="1400" b="1" dirty="0" err="1" smtClean="0"/>
              <a:t>համարվում</a:t>
            </a:r>
            <a:r>
              <a:rPr lang="en-US" sz="1400" b="1" dirty="0" smtClean="0"/>
              <a:t> է </a:t>
            </a:r>
            <a:r>
              <a:rPr lang="en-US" sz="1400" b="1" dirty="0" err="1" smtClean="0"/>
              <a:t>ասորերենը</a:t>
            </a:r>
            <a:r>
              <a:rPr lang="ru-RU" sz="1400" b="1" dirty="0" smtClean="0"/>
              <a:t>:</a:t>
            </a:r>
            <a:r>
              <a:rPr lang="en-US" sz="1400" b="1" dirty="0" err="1" smtClean="0"/>
              <a:t>Նրանց</a:t>
            </a:r>
            <a:r>
              <a:rPr lang="en-US" sz="1400" b="1" dirty="0" smtClean="0"/>
              <a:t> </a:t>
            </a:r>
            <a:r>
              <a:rPr lang="en-US" sz="1400" b="1" dirty="0" err="1" smtClean="0"/>
              <a:t>թիվը</a:t>
            </a:r>
            <a:r>
              <a:rPr lang="en-US" sz="1400" b="1" dirty="0" smtClean="0"/>
              <a:t> </a:t>
            </a:r>
            <a:r>
              <a:rPr lang="en-US" sz="1400" b="1" dirty="0" err="1" smtClean="0"/>
              <a:t>հասնում</a:t>
            </a:r>
            <a:r>
              <a:rPr lang="en-US" sz="1400" b="1" dirty="0" smtClean="0"/>
              <a:t> է </a:t>
            </a:r>
            <a:r>
              <a:rPr lang="en-US" sz="1400" b="1" dirty="0" err="1" smtClean="0"/>
              <a:t>հինգ</a:t>
            </a:r>
            <a:r>
              <a:rPr lang="en-US" sz="1400" b="1" dirty="0" smtClean="0"/>
              <a:t> </a:t>
            </a:r>
            <a:r>
              <a:rPr lang="en-US" sz="1400" b="1" dirty="0" err="1" smtClean="0"/>
              <a:t>միլիոնի</a:t>
            </a:r>
            <a:r>
              <a:rPr lang="ru-RU" sz="1400" b="1" dirty="0" smtClean="0"/>
              <a:t>: </a:t>
            </a:r>
          </a:p>
          <a:p>
            <a:pPr algn="ctr"/>
            <a:r>
              <a:rPr lang="en-US" sz="1400" b="1" dirty="0" err="1" smtClean="0"/>
              <a:t>Ասորիները</a:t>
            </a:r>
            <a:r>
              <a:rPr lang="en-US" sz="1400" b="1" dirty="0" smtClean="0"/>
              <a:t> </a:t>
            </a:r>
            <a:r>
              <a:rPr lang="en-US" sz="1400" b="1" dirty="0" err="1" smtClean="0"/>
              <a:t>դավանում</a:t>
            </a:r>
            <a:r>
              <a:rPr lang="en-US" sz="1400" b="1" dirty="0" smtClean="0"/>
              <a:t> </a:t>
            </a:r>
            <a:r>
              <a:rPr lang="en-US" sz="1400" b="1" dirty="0" err="1" smtClean="0"/>
              <a:t>են</a:t>
            </a:r>
            <a:r>
              <a:rPr lang="en-US" sz="1400" b="1" dirty="0" smtClean="0"/>
              <a:t> </a:t>
            </a:r>
            <a:r>
              <a:rPr lang="en-US" sz="1400" b="1" dirty="0" err="1" smtClean="0"/>
              <a:t>միայն</a:t>
            </a:r>
            <a:r>
              <a:rPr lang="en-US" sz="1400" b="1" dirty="0" smtClean="0"/>
              <a:t> </a:t>
            </a:r>
            <a:r>
              <a:rPr lang="en-US" sz="1400" b="1" dirty="0" err="1" smtClean="0"/>
              <a:t>քրիստոնեություն</a:t>
            </a:r>
            <a:r>
              <a:rPr lang="ru-RU" sz="1400" b="1" dirty="0" smtClean="0"/>
              <a:t> : </a:t>
            </a:r>
            <a:r>
              <a:rPr lang="en-US" sz="1400" b="1" dirty="0" err="1" smtClean="0"/>
              <a:t>Հնում</a:t>
            </a:r>
            <a:r>
              <a:rPr lang="en-US" sz="1400" b="1" dirty="0" smtClean="0"/>
              <a:t> </a:t>
            </a:r>
            <a:r>
              <a:rPr lang="en-US" sz="1400" b="1" dirty="0" err="1" smtClean="0"/>
              <a:t>բնակվում</a:t>
            </a:r>
            <a:r>
              <a:rPr lang="en-US" sz="1400" b="1" dirty="0" smtClean="0"/>
              <a:t> </a:t>
            </a:r>
            <a:r>
              <a:rPr lang="en-US" sz="1400" b="1" dirty="0" err="1" smtClean="0"/>
              <a:t>էին</a:t>
            </a:r>
            <a:r>
              <a:rPr lang="en-US" sz="1400" b="1" dirty="0" smtClean="0"/>
              <a:t> </a:t>
            </a:r>
            <a:r>
              <a:rPr lang="en-US" sz="1400" b="1" dirty="0" err="1" smtClean="0"/>
              <a:t>հյուսիսային</a:t>
            </a:r>
            <a:r>
              <a:rPr lang="en-US" sz="1400" b="1" dirty="0" smtClean="0"/>
              <a:t> </a:t>
            </a:r>
            <a:r>
              <a:rPr lang="en-US" sz="1400" b="1" dirty="0" err="1" smtClean="0"/>
              <a:t>Իրաքում</a:t>
            </a:r>
            <a:r>
              <a:rPr lang="ru-RU" sz="1400" b="1" dirty="0" smtClean="0"/>
              <a:t> , </a:t>
            </a:r>
            <a:r>
              <a:rPr lang="en-US" sz="1400" b="1" dirty="0" err="1" smtClean="0"/>
              <a:t>Սիրիայում</a:t>
            </a:r>
            <a:r>
              <a:rPr lang="ru-RU" sz="1400" b="1" dirty="0" smtClean="0"/>
              <a:t>,</a:t>
            </a:r>
            <a:r>
              <a:rPr lang="en-US" sz="1400" b="1" dirty="0" err="1" smtClean="0"/>
              <a:t>Իրանում</a:t>
            </a:r>
            <a:r>
              <a:rPr lang="en-US" sz="1400" b="1" dirty="0" smtClean="0"/>
              <a:t> և ԱՄՆ</a:t>
            </a:r>
            <a:r>
              <a:rPr lang="ru-RU" sz="1400" b="1" dirty="0" smtClean="0"/>
              <a:t>-</a:t>
            </a:r>
            <a:r>
              <a:rPr lang="en-US" sz="1400" b="1" dirty="0" err="1" smtClean="0"/>
              <a:t>ում</a:t>
            </a:r>
            <a:r>
              <a:rPr lang="ru-RU" sz="1400" b="1" dirty="0" smtClean="0"/>
              <a:t>:</a:t>
            </a:r>
            <a:r>
              <a:rPr lang="en-US" sz="1400" b="1" dirty="0" err="1" smtClean="0"/>
              <a:t>Նախկին</a:t>
            </a:r>
            <a:r>
              <a:rPr lang="en-US" sz="1400" b="1" dirty="0" smtClean="0"/>
              <a:t> ԽՍՀՄ</a:t>
            </a:r>
            <a:r>
              <a:rPr lang="ru-RU" sz="1400" b="1" dirty="0" smtClean="0"/>
              <a:t>-</a:t>
            </a:r>
            <a:r>
              <a:rPr lang="en-US" sz="1400" b="1" dirty="0" err="1" smtClean="0"/>
              <a:t>ում</a:t>
            </a:r>
            <a:r>
              <a:rPr lang="en-US" sz="1400" b="1" dirty="0" smtClean="0"/>
              <a:t> </a:t>
            </a:r>
            <a:r>
              <a:rPr lang="en-US" sz="1400" b="1" dirty="0" err="1" smtClean="0"/>
              <a:t>ապրել</a:t>
            </a:r>
            <a:r>
              <a:rPr lang="en-US" sz="1400" b="1" dirty="0" smtClean="0"/>
              <a:t> </a:t>
            </a:r>
            <a:r>
              <a:rPr lang="en-US" sz="1400" b="1" dirty="0" err="1" smtClean="0"/>
              <a:t>են</a:t>
            </a:r>
            <a:r>
              <a:rPr lang="ru-RU" sz="1400" b="1" dirty="0" smtClean="0"/>
              <a:t> 24.000 </a:t>
            </a:r>
            <a:r>
              <a:rPr lang="en-US" sz="1400" b="1" dirty="0" err="1" smtClean="0"/>
              <a:t>ասորիներ</a:t>
            </a:r>
            <a:r>
              <a:rPr lang="ru-RU" sz="1400" b="1" dirty="0" smtClean="0"/>
              <a:t> ,</a:t>
            </a:r>
            <a:r>
              <a:rPr lang="en-US" sz="1400" b="1" dirty="0" err="1" smtClean="0"/>
              <a:t>այդ</a:t>
            </a:r>
            <a:r>
              <a:rPr lang="en-US" sz="1400" b="1" dirty="0" smtClean="0"/>
              <a:t> </a:t>
            </a:r>
            <a:r>
              <a:rPr lang="en-US" sz="1400" b="1" dirty="0" err="1" smtClean="0"/>
              <a:t>թվում</a:t>
            </a:r>
            <a:r>
              <a:rPr lang="en-US" sz="1400" b="1" dirty="0" smtClean="0"/>
              <a:t> </a:t>
            </a:r>
            <a:r>
              <a:rPr lang="en-US" sz="1400" b="1" dirty="0" err="1" smtClean="0"/>
              <a:t>Խորհրդային</a:t>
            </a:r>
            <a:r>
              <a:rPr lang="en-US" sz="1400" b="1" dirty="0" smtClean="0"/>
              <a:t> </a:t>
            </a:r>
            <a:r>
              <a:rPr lang="en-US" sz="1400" b="1" dirty="0" err="1" smtClean="0"/>
              <a:t>Հայաստանում</a:t>
            </a:r>
            <a:r>
              <a:rPr lang="en-US" sz="1400" b="1" dirty="0" smtClean="0"/>
              <a:t> ՝</a:t>
            </a:r>
            <a:r>
              <a:rPr lang="ru-RU" sz="1400" b="1" dirty="0" smtClean="0"/>
              <a:t>5544(1970):2011 </a:t>
            </a:r>
            <a:r>
              <a:rPr lang="en-US" sz="1400" b="1" dirty="0" err="1" smtClean="0"/>
              <a:t>թվականի</a:t>
            </a:r>
            <a:r>
              <a:rPr lang="en-US" sz="1400" b="1" dirty="0" smtClean="0"/>
              <a:t> </a:t>
            </a:r>
            <a:r>
              <a:rPr lang="en-US" sz="1400" b="1" dirty="0" err="1" smtClean="0"/>
              <a:t>հաշվարկներով</a:t>
            </a:r>
            <a:r>
              <a:rPr lang="en-US" sz="1400" b="1" dirty="0" smtClean="0"/>
              <a:t> </a:t>
            </a:r>
            <a:r>
              <a:rPr lang="en-US" sz="1400" b="1" dirty="0" err="1" smtClean="0"/>
              <a:t>ապրում</a:t>
            </a:r>
            <a:r>
              <a:rPr lang="en-US" sz="1400" b="1" dirty="0" smtClean="0"/>
              <a:t> </a:t>
            </a:r>
            <a:r>
              <a:rPr lang="en-US" sz="1400" b="1" dirty="0" err="1" smtClean="0"/>
              <a:t>են</a:t>
            </a:r>
            <a:r>
              <a:rPr lang="ru-RU" sz="1400" b="1" dirty="0" smtClean="0"/>
              <a:t> 2,769 </a:t>
            </a:r>
            <a:r>
              <a:rPr lang="en-US" sz="1400" b="1" dirty="0" err="1" smtClean="0"/>
              <a:t>մարդ</a:t>
            </a:r>
            <a:r>
              <a:rPr lang="ru-RU" sz="1400" b="1" dirty="0" smtClean="0"/>
              <a:t>:</a:t>
            </a:r>
            <a:r>
              <a:rPr lang="en-US" sz="1400" b="1" dirty="0" err="1" smtClean="0"/>
              <a:t>Խոսում</a:t>
            </a:r>
            <a:r>
              <a:rPr lang="en-US" sz="1400" b="1" dirty="0" smtClean="0"/>
              <a:t> </a:t>
            </a:r>
            <a:r>
              <a:rPr lang="en-US" sz="1400" b="1" dirty="0" err="1" smtClean="0"/>
              <a:t>են</a:t>
            </a:r>
            <a:r>
              <a:rPr lang="en-US" sz="1400" b="1" dirty="0" smtClean="0"/>
              <a:t> </a:t>
            </a:r>
            <a:r>
              <a:rPr lang="en-US" sz="1400" b="1" dirty="0" err="1" smtClean="0"/>
              <a:t>սեմական</a:t>
            </a:r>
            <a:r>
              <a:rPr lang="en-US" sz="1400" b="1" dirty="0" smtClean="0"/>
              <a:t> </a:t>
            </a:r>
            <a:r>
              <a:rPr lang="en-US" sz="1400" b="1" dirty="0" err="1" smtClean="0"/>
              <a:t>լեզվախմբի</a:t>
            </a:r>
            <a:r>
              <a:rPr lang="en-US" sz="1400" b="1" dirty="0" smtClean="0"/>
              <a:t> </a:t>
            </a:r>
            <a:r>
              <a:rPr lang="en-US" sz="1400" b="1" dirty="0" err="1" smtClean="0"/>
              <a:t>նոր</a:t>
            </a:r>
            <a:r>
              <a:rPr lang="en-US" sz="1400" b="1" dirty="0" smtClean="0"/>
              <a:t> </a:t>
            </a:r>
            <a:r>
              <a:rPr lang="en-US" sz="1400" b="1" dirty="0" err="1" smtClean="0"/>
              <a:t>ասորերեն</a:t>
            </a:r>
            <a:r>
              <a:rPr lang="en-US" sz="1400" b="1" dirty="0" smtClean="0"/>
              <a:t> </a:t>
            </a:r>
            <a:r>
              <a:rPr lang="en-US" sz="1400" b="1" dirty="0" err="1" smtClean="0"/>
              <a:t>լեզվով</a:t>
            </a:r>
            <a:r>
              <a:rPr lang="ru-RU" sz="1400" b="1" dirty="0" smtClean="0"/>
              <a:t>:</a:t>
            </a:r>
            <a:r>
              <a:rPr lang="en-US" sz="1400" b="1" dirty="0" err="1" smtClean="0"/>
              <a:t>Իրենց</a:t>
            </a:r>
            <a:r>
              <a:rPr lang="en-US" sz="1400" b="1" dirty="0" smtClean="0"/>
              <a:t> </a:t>
            </a:r>
            <a:r>
              <a:rPr lang="en-US" sz="1400" b="1" dirty="0" err="1" smtClean="0"/>
              <a:t>ասորի</a:t>
            </a:r>
            <a:r>
              <a:rPr lang="en-US" sz="1400" b="1" dirty="0" smtClean="0"/>
              <a:t> </a:t>
            </a:r>
            <a:r>
              <a:rPr lang="en-US" sz="1400" b="1" dirty="0" err="1" smtClean="0"/>
              <a:t>համարողների</a:t>
            </a:r>
            <a:r>
              <a:rPr lang="en-US" sz="1400" b="1" dirty="0" smtClean="0"/>
              <a:t> </a:t>
            </a:r>
            <a:r>
              <a:rPr lang="en-US" sz="1400" b="1" dirty="0" err="1" smtClean="0"/>
              <a:t>մեծ</a:t>
            </a:r>
            <a:r>
              <a:rPr lang="en-US" sz="1400" b="1" dirty="0" smtClean="0"/>
              <a:t> </a:t>
            </a:r>
            <a:r>
              <a:rPr lang="en-US" sz="1400" b="1" dirty="0" err="1" smtClean="0"/>
              <a:t>մասը</a:t>
            </a:r>
            <a:r>
              <a:rPr lang="en-US" sz="1400" b="1" dirty="0" smtClean="0"/>
              <a:t> </a:t>
            </a:r>
            <a:r>
              <a:rPr lang="en-US" sz="1400" b="1" dirty="0" err="1" smtClean="0"/>
              <a:t>քրիստոնյաներ</a:t>
            </a:r>
            <a:r>
              <a:rPr lang="en-US" sz="1400" b="1" dirty="0" smtClean="0"/>
              <a:t> </a:t>
            </a:r>
            <a:r>
              <a:rPr lang="en-US" sz="1400" b="1" dirty="0" err="1" smtClean="0"/>
              <a:t>են</a:t>
            </a:r>
            <a:r>
              <a:rPr lang="ru-RU" sz="1400" b="1" dirty="0" smtClean="0"/>
              <a:t> (</a:t>
            </a:r>
            <a:r>
              <a:rPr lang="en-US" sz="1400" b="1" dirty="0" err="1" smtClean="0"/>
              <a:t>հիմնականում՝նեստորականներ</a:t>
            </a:r>
            <a:r>
              <a:rPr lang="ru-RU" sz="1400" b="1" dirty="0" smtClean="0"/>
              <a:t> :1830-</a:t>
            </a:r>
            <a:r>
              <a:rPr lang="en-US" sz="1400" b="1" dirty="0" err="1" smtClean="0"/>
              <a:t>ական</a:t>
            </a:r>
            <a:r>
              <a:rPr lang="en-US" sz="1400" b="1" dirty="0" smtClean="0"/>
              <a:t> </a:t>
            </a:r>
            <a:r>
              <a:rPr lang="en-US" sz="1400" b="1" dirty="0" err="1" smtClean="0"/>
              <a:t>թթ</a:t>
            </a:r>
            <a:r>
              <a:rPr lang="ru-RU" sz="1400" b="1" dirty="0" smtClean="0"/>
              <a:t>. 100 </a:t>
            </a:r>
            <a:r>
              <a:rPr lang="en-US" sz="1400" b="1" dirty="0" err="1" smtClean="0"/>
              <a:t>տուն</a:t>
            </a:r>
            <a:r>
              <a:rPr lang="en-US" sz="1400" b="1" dirty="0" smtClean="0"/>
              <a:t> </a:t>
            </a:r>
            <a:r>
              <a:rPr lang="en-US" sz="1400" b="1" dirty="0" err="1" smtClean="0"/>
              <a:t>Ասորիները</a:t>
            </a:r>
            <a:r>
              <a:rPr lang="en-US" sz="1400" b="1" dirty="0" smtClean="0"/>
              <a:t> </a:t>
            </a:r>
            <a:r>
              <a:rPr lang="en-US" sz="1400" b="1" dirty="0" err="1" smtClean="0"/>
              <a:t>Ուրմիա</a:t>
            </a:r>
            <a:r>
              <a:rPr lang="en-US" sz="1400" b="1" dirty="0" smtClean="0"/>
              <a:t> </a:t>
            </a:r>
            <a:r>
              <a:rPr lang="en-US" sz="1400" b="1" dirty="0" err="1" smtClean="0"/>
              <a:t>լճի</a:t>
            </a:r>
            <a:r>
              <a:rPr lang="en-US" sz="1400" b="1" dirty="0" smtClean="0"/>
              <a:t> </a:t>
            </a:r>
            <a:r>
              <a:rPr lang="en-US" sz="1400" b="1" dirty="0" err="1" smtClean="0"/>
              <a:t>արևմտյան</a:t>
            </a:r>
            <a:r>
              <a:rPr lang="en-US" sz="1400" b="1" dirty="0" smtClean="0"/>
              <a:t> </a:t>
            </a:r>
            <a:r>
              <a:rPr lang="en-US" sz="1400" b="1" dirty="0" err="1" smtClean="0"/>
              <a:t>ափից</a:t>
            </a:r>
            <a:r>
              <a:rPr lang="en-US" sz="1400" b="1" dirty="0" smtClean="0"/>
              <a:t> </a:t>
            </a:r>
            <a:r>
              <a:rPr lang="en-US" sz="1400" b="1" dirty="0" err="1" smtClean="0"/>
              <a:t>տեղափոխվեցին</a:t>
            </a:r>
            <a:r>
              <a:rPr lang="en-US" sz="1400" b="1" dirty="0" smtClean="0"/>
              <a:t> </a:t>
            </a:r>
            <a:r>
              <a:rPr lang="en-US" sz="1400" b="1" dirty="0" err="1" smtClean="0"/>
              <a:t>Արևելյան</a:t>
            </a:r>
            <a:r>
              <a:rPr lang="en-US" sz="1400" b="1" dirty="0" smtClean="0"/>
              <a:t> </a:t>
            </a:r>
            <a:r>
              <a:rPr lang="en-US" sz="1400" b="1" dirty="0" err="1" smtClean="0"/>
              <a:t>Հաըաստան</a:t>
            </a:r>
            <a:r>
              <a:rPr lang="ru-RU" sz="1400" b="1" dirty="0" smtClean="0"/>
              <a:t>:</a:t>
            </a:r>
            <a:r>
              <a:rPr lang="en-US" sz="1400" b="1" dirty="0" err="1" smtClean="0"/>
              <a:t>Նրանք</a:t>
            </a:r>
            <a:r>
              <a:rPr lang="en-US" sz="1400" b="1" dirty="0" smtClean="0"/>
              <a:t> </a:t>
            </a:r>
            <a:r>
              <a:rPr lang="en-US" sz="1400" b="1" dirty="0" err="1" smtClean="0"/>
              <a:t>բնակություն</a:t>
            </a:r>
            <a:r>
              <a:rPr lang="en-US" sz="1400" b="1" dirty="0" smtClean="0"/>
              <a:t> </a:t>
            </a:r>
            <a:r>
              <a:rPr lang="en-US" sz="1400" b="1" dirty="0" err="1" smtClean="0"/>
              <a:t>հաստատեցին</a:t>
            </a:r>
            <a:r>
              <a:rPr lang="en-US" sz="1400" b="1" dirty="0" smtClean="0"/>
              <a:t> </a:t>
            </a:r>
            <a:r>
              <a:rPr lang="en-US" sz="1400" b="1" dirty="0" err="1" smtClean="0"/>
              <a:t>Ներքին</a:t>
            </a:r>
            <a:r>
              <a:rPr lang="en-US" sz="1400" b="1" dirty="0" smtClean="0"/>
              <a:t> </a:t>
            </a:r>
            <a:r>
              <a:rPr lang="en-US" sz="1400" b="1" dirty="0" err="1" smtClean="0"/>
              <a:t>Կուլյասար</a:t>
            </a:r>
            <a:r>
              <a:rPr lang="en-US" sz="1400" b="1" dirty="0" smtClean="0"/>
              <a:t> </a:t>
            </a:r>
            <a:r>
              <a:rPr lang="en-US" sz="1400" b="1" dirty="0" err="1" smtClean="0"/>
              <a:t>գյուղում</a:t>
            </a:r>
            <a:r>
              <a:rPr lang="ru-RU" sz="1400" b="1" dirty="0" smtClean="0"/>
              <a:t> (</a:t>
            </a:r>
            <a:r>
              <a:rPr lang="en-US" sz="1400" b="1" dirty="0" err="1" smtClean="0"/>
              <a:t>Հայաստանի</a:t>
            </a:r>
            <a:r>
              <a:rPr lang="en-US" sz="1400" b="1" dirty="0" smtClean="0"/>
              <a:t> </a:t>
            </a:r>
            <a:r>
              <a:rPr lang="ru-RU" sz="1400" b="1" dirty="0" err="1" smtClean="0"/>
              <a:t>Արարատի</a:t>
            </a:r>
            <a:r>
              <a:rPr lang="ru-RU" sz="1400" b="1" dirty="0" smtClean="0"/>
              <a:t> </a:t>
            </a:r>
            <a:r>
              <a:rPr lang="en-US" sz="1400" b="1" dirty="0" err="1" smtClean="0"/>
              <a:t>մարզ</a:t>
            </a:r>
            <a:r>
              <a:rPr lang="ru-RU" sz="1400" b="1" dirty="0" smtClean="0"/>
              <a:t>):</a:t>
            </a:r>
            <a:r>
              <a:rPr lang="en-US" sz="1400" b="1" dirty="0" err="1" smtClean="0"/>
              <a:t>Հետագայում</a:t>
            </a:r>
            <a:r>
              <a:rPr lang="en-US" sz="1400" b="1" dirty="0" smtClean="0"/>
              <a:t> </a:t>
            </a:r>
            <a:r>
              <a:rPr lang="en-US" sz="1400" b="1" dirty="0" err="1" smtClean="0"/>
              <a:t>Կույլասարի</a:t>
            </a:r>
            <a:r>
              <a:rPr lang="en-US" sz="1400" b="1" dirty="0" smtClean="0"/>
              <a:t> </a:t>
            </a:r>
            <a:r>
              <a:rPr lang="en-US" sz="1400" b="1" dirty="0" err="1" smtClean="0"/>
              <a:t>Ասորիների</a:t>
            </a:r>
            <a:r>
              <a:rPr lang="en-US" sz="1400" b="1" dirty="0" smtClean="0"/>
              <a:t> </a:t>
            </a:r>
            <a:r>
              <a:rPr lang="en-US" sz="1400" b="1" dirty="0" err="1" smtClean="0"/>
              <a:t>մի</a:t>
            </a:r>
            <a:r>
              <a:rPr lang="en-US" sz="1400" b="1" dirty="0" smtClean="0"/>
              <a:t> </a:t>
            </a:r>
            <a:r>
              <a:rPr lang="en-US" sz="1400" b="1" dirty="0" err="1" smtClean="0"/>
              <a:t>մասը</a:t>
            </a:r>
            <a:r>
              <a:rPr lang="en-US" sz="1400" b="1" dirty="0" smtClean="0"/>
              <a:t> </a:t>
            </a:r>
            <a:r>
              <a:rPr lang="en-US" sz="1400" b="1" dirty="0" err="1" smtClean="0"/>
              <a:t>վերաբնակվեց</a:t>
            </a:r>
            <a:r>
              <a:rPr lang="en-US" sz="1400" b="1" dirty="0" smtClean="0"/>
              <a:t> </a:t>
            </a:r>
            <a:r>
              <a:rPr lang="en-US" sz="1400" b="1" dirty="0" err="1" smtClean="0"/>
              <a:t>Դվին</a:t>
            </a:r>
            <a:r>
              <a:rPr lang="ru-RU" sz="1400" b="1" dirty="0" smtClean="0"/>
              <a:t>-</a:t>
            </a:r>
            <a:r>
              <a:rPr lang="en-US" sz="1400" b="1" dirty="0" err="1" smtClean="0"/>
              <a:t>Ասորի</a:t>
            </a:r>
            <a:r>
              <a:rPr lang="en-US" sz="1400" b="1" dirty="0" smtClean="0"/>
              <a:t> և </a:t>
            </a:r>
            <a:r>
              <a:rPr lang="en-US" sz="1400" b="1" dirty="0" err="1" smtClean="0"/>
              <a:t>Արզնի</a:t>
            </a:r>
            <a:r>
              <a:rPr lang="en-US" sz="1400" b="1" dirty="0" smtClean="0"/>
              <a:t> </a:t>
            </a:r>
            <a:r>
              <a:rPr lang="en-US" sz="1400" b="1" dirty="0" err="1" smtClean="0"/>
              <a:t>գյուղերում</a:t>
            </a:r>
            <a:r>
              <a:rPr lang="ru-RU" sz="1400" b="1" dirty="0" smtClean="0"/>
              <a:t>:</a:t>
            </a:r>
            <a:r>
              <a:rPr lang="en-US" sz="1400" b="1" dirty="0" err="1" smtClean="0"/>
              <a:t>Ասորիներ</a:t>
            </a:r>
            <a:r>
              <a:rPr lang="en-US" sz="1400" b="1" dirty="0" smtClean="0"/>
              <a:t> </a:t>
            </a:r>
            <a:r>
              <a:rPr lang="en-US" sz="1400" b="1" dirty="0" err="1" smtClean="0"/>
              <a:t>ապրում</a:t>
            </a:r>
            <a:r>
              <a:rPr lang="en-US" sz="1400" b="1" dirty="0" smtClean="0"/>
              <a:t> </a:t>
            </a:r>
            <a:r>
              <a:rPr lang="en-US" sz="1400" b="1" dirty="0" err="1" smtClean="0"/>
              <a:t>են</a:t>
            </a:r>
            <a:r>
              <a:rPr lang="en-US" sz="1400" b="1" dirty="0" smtClean="0"/>
              <a:t> </a:t>
            </a:r>
            <a:r>
              <a:rPr lang="en-US" sz="1400" b="1" dirty="0" err="1" smtClean="0"/>
              <a:t>նաև</a:t>
            </a:r>
            <a:r>
              <a:rPr lang="en-US" sz="1400" b="1" dirty="0" smtClean="0"/>
              <a:t> </a:t>
            </a:r>
            <a:r>
              <a:rPr lang="en-US" sz="1400" b="1" dirty="0" err="1" smtClean="0"/>
              <a:t>Արմավիրի</a:t>
            </a:r>
            <a:r>
              <a:rPr lang="en-US" sz="1400" b="1" dirty="0" smtClean="0"/>
              <a:t> </a:t>
            </a:r>
            <a:r>
              <a:rPr lang="en-US" sz="1400" b="1" dirty="0" err="1" smtClean="0"/>
              <a:t>մարզի</a:t>
            </a:r>
            <a:r>
              <a:rPr lang="en-US" sz="1400" b="1" dirty="0" smtClean="0"/>
              <a:t> </a:t>
            </a:r>
            <a:r>
              <a:rPr lang="en-US" sz="1400" b="1" dirty="0" err="1" smtClean="0"/>
              <a:t>Մեծ</a:t>
            </a:r>
            <a:r>
              <a:rPr lang="en-US" sz="1400" b="1" dirty="0" smtClean="0"/>
              <a:t> </a:t>
            </a:r>
            <a:r>
              <a:rPr lang="en-US" sz="1400" b="1" dirty="0" err="1" smtClean="0"/>
              <a:t>Շահրիար</a:t>
            </a:r>
            <a:r>
              <a:rPr lang="en-US" sz="1400" b="1" dirty="0" smtClean="0"/>
              <a:t> </a:t>
            </a:r>
            <a:r>
              <a:rPr lang="en-US" sz="1400" b="1" dirty="0" err="1" smtClean="0"/>
              <a:t>գյուղում</a:t>
            </a:r>
            <a:r>
              <a:rPr lang="ru-RU" sz="1400" b="1" dirty="0" smtClean="0"/>
              <a:t> :</a:t>
            </a:r>
            <a:r>
              <a:rPr lang="en-US" sz="1400" b="1" dirty="0" err="1" smtClean="0"/>
              <a:t>Ասորիների</a:t>
            </a:r>
            <a:r>
              <a:rPr lang="en-US" sz="1400" b="1" dirty="0" smtClean="0"/>
              <a:t> </a:t>
            </a:r>
            <a:r>
              <a:rPr lang="en-US" sz="1400" b="1" dirty="0" err="1" smtClean="0"/>
              <a:t>վերջին</a:t>
            </a:r>
            <a:r>
              <a:rPr lang="en-US" sz="1400" b="1" dirty="0" smtClean="0"/>
              <a:t> </a:t>
            </a:r>
            <a:r>
              <a:rPr lang="en-US" sz="1400" b="1" dirty="0" err="1" smtClean="0"/>
              <a:t>արտագաղթը</a:t>
            </a:r>
            <a:r>
              <a:rPr lang="en-US" sz="1400" b="1" dirty="0" smtClean="0"/>
              <a:t> </a:t>
            </a:r>
            <a:r>
              <a:rPr lang="en-US" sz="1400" b="1" dirty="0" err="1" smtClean="0"/>
              <a:t>տեղի</a:t>
            </a:r>
            <a:r>
              <a:rPr lang="en-US" sz="1400" b="1" dirty="0" smtClean="0"/>
              <a:t> </a:t>
            </a:r>
            <a:r>
              <a:rPr lang="en-US" sz="1400" b="1" dirty="0" err="1" smtClean="0"/>
              <a:t>ունեցավ</a:t>
            </a:r>
            <a:r>
              <a:rPr lang="ru-RU" sz="1400" b="1" dirty="0" smtClean="0"/>
              <a:t>  </a:t>
            </a:r>
            <a:r>
              <a:rPr lang="en-US" sz="1400" b="1" dirty="0" err="1" smtClean="0"/>
              <a:t>Առաջին</a:t>
            </a:r>
            <a:r>
              <a:rPr lang="en-US" sz="1400" b="1" dirty="0" smtClean="0"/>
              <a:t> </a:t>
            </a:r>
            <a:r>
              <a:rPr lang="en-US" sz="1400" b="1" dirty="0" err="1" smtClean="0"/>
              <a:t>համաշխարհային</a:t>
            </a:r>
            <a:r>
              <a:rPr lang="en-US" sz="1400" b="1" dirty="0" smtClean="0"/>
              <a:t> </a:t>
            </a:r>
            <a:r>
              <a:rPr lang="en-US" sz="1400" b="1" dirty="0" err="1" smtClean="0"/>
              <a:t>պատերազմի</a:t>
            </a:r>
            <a:r>
              <a:rPr lang="en-US" sz="1400" b="1" dirty="0" smtClean="0"/>
              <a:t> </a:t>
            </a:r>
            <a:r>
              <a:rPr lang="en-US" sz="1400" b="1" dirty="0" err="1" smtClean="0"/>
              <a:t>տարիներին</a:t>
            </a:r>
            <a:r>
              <a:rPr lang="ru-RU" sz="1400" b="1" dirty="0" smtClean="0"/>
              <a:t>: </a:t>
            </a:r>
          </a:p>
          <a:p>
            <a:pPr algn="ctr"/>
            <a:r>
              <a:rPr lang="en-US" sz="1400" b="1" dirty="0" err="1" smtClean="0"/>
              <a:t>Նրանք</a:t>
            </a:r>
            <a:r>
              <a:rPr lang="en-US" sz="1400" b="1" dirty="0" smtClean="0"/>
              <a:t> </a:t>
            </a:r>
            <a:r>
              <a:rPr lang="en-US" sz="1400" b="1" dirty="0" err="1" smtClean="0"/>
              <a:t>հաստատվեցին</a:t>
            </a:r>
            <a:r>
              <a:rPr lang="en-US" sz="1400" b="1" dirty="0" smtClean="0"/>
              <a:t> </a:t>
            </a:r>
            <a:r>
              <a:rPr lang="en-US" sz="1400" b="1" dirty="0" err="1" smtClean="0"/>
              <a:t>Թիֆլիսում</a:t>
            </a:r>
            <a:r>
              <a:rPr lang="ru-RU" sz="1400" b="1" dirty="0" smtClean="0"/>
              <a:t>,</a:t>
            </a:r>
            <a:r>
              <a:rPr lang="en-US" sz="1400" b="1" dirty="0" err="1" smtClean="0"/>
              <a:t>Մոսկվայում</a:t>
            </a:r>
            <a:r>
              <a:rPr lang="ru-RU" sz="1400" b="1" dirty="0" smtClean="0"/>
              <a:t>,</a:t>
            </a:r>
            <a:r>
              <a:rPr lang="en-US" sz="1400" b="1" dirty="0" err="1" smtClean="0"/>
              <a:t>Պետրոգադում</a:t>
            </a:r>
            <a:r>
              <a:rPr lang="en-US" sz="1400" b="1" dirty="0" smtClean="0"/>
              <a:t> և </a:t>
            </a:r>
            <a:r>
              <a:rPr lang="en-US" sz="1400" b="1" dirty="0" err="1" smtClean="0"/>
              <a:t>այլ</a:t>
            </a:r>
            <a:r>
              <a:rPr lang="en-US" sz="1400" b="1" dirty="0" smtClean="0"/>
              <a:t> </a:t>
            </a:r>
            <a:r>
              <a:rPr lang="hy-AM" sz="1400" b="1" dirty="0" smtClean="0"/>
              <a:t>քաղաքներում</a:t>
            </a:r>
            <a:r>
              <a:rPr lang="ru-RU" sz="1400" b="1" dirty="0" smtClean="0"/>
              <a:t>: </a:t>
            </a:r>
          </a:p>
          <a:p>
            <a:pPr algn="ctr"/>
            <a:endParaRPr lang="en-US" sz="1400" dirty="0" smtClean="0"/>
          </a:p>
          <a:p>
            <a:pPr lvl="0" algn="ct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title"/>
          </p:nvPr>
        </p:nvSpPr>
        <p:spPr>
          <a:xfrm>
            <a:off x="713268" y="765543"/>
            <a:ext cx="7696200" cy="639388"/>
          </a:xfrm>
        </p:spPr>
        <p:txBody>
          <a:bodyPr>
            <a:normAutofit fontScale="90000"/>
          </a:bodyPr>
          <a:lstStyle/>
          <a:p>
            <a:pPr lvl="0"/>
            <a:r>
              <a:rPr lang="en-US" dirty="0"/>
              <a:t>2</a:t>
            </a:r>
            <a:r>
              <a:rPr lang="en-US" dirty="0" smtClean="0"/>
              <a:t>.</a:t>
            </a:r>
            <a:br>
              <a:rPr lang="en-US" dirty="0" smtClean="0"/>
            </a:br>
            <a:endParaRPr lang="en-US" dirty="0"/>
          </a:p>
        </p:txBody>
      </p:sp>
      <p:sp>
        <p:nvSpPr>
          <p:cNvPr id="86" name="Google Shape;86;p2"/>
          <p:cNvSpPr txBox="1">
            <a:spLocks noGrp="1"/>
          </p:cNvSpPr>
          <p:nvPr>
            <p:ph type="body" idx="1"/>
          </p:nvPr>
        </p:nvSpPr>
        <p:spPr>
          <a:xfrm>
            <a:off x="713818" y="280780"/>
            <a:ext cx="7696200" cy="4178595"/>
          </a:xfrm>
        </p:spPr>
        <p:txBody>
          <a:bodyPr anchor="ctr">
            <a:normAutofit/>
          </a:bodyPr>
          <a:lstStyle/>
          <a:p>
            <a:pPr lvl="0" algn="ctr"/>
            <a:r>
              <a:rPr lang="hy-AM" sz="2000" dirty="0" smtClean="0"/>
              <a:t>Ժամանակակից ասորիները հին ասորիների անմիջական սերունդներն են: 19-րդ դարի վերջից ասորիների մի հատվածի մոտ, հիմականում՝ Արևելքի եկեղեցու հետևորդների («նեստորականներ») արտասահմանյան միսիոներների անուղղակի ազդեցությամբ ծնունդ առավ և արմատավորվեց հին աստորեստանցիների շառավիղներ լինելու գաղափարը: Ասորական մյուս հարանվանությունները, մասնավորապես Ասորի ուղղափառ եկեղեցին («հակոբիկներ») չի ընդունում «ասորեստանյան գաղափարը» և պաշտպանում է արամեական ծագումը:Նույն դիրքորոշումն ունի սեմագետների մեծ մասը:</a:t>
            </a:r>
            <a:endParaRPr lang="en-US" sz="2000" dirty="0"/>
          </a:p>
        </p:txBody>
      </p:sp>
      <p:grpSp>
        <p:nvGrpSpPr>
          <p:cNvPr id="4" name="Group 835">
            <a:extLst>
              <a:ext uri="{FF2B5EF4-FFF2-40B4-BE49-F238E27FC236}">
                <a16:creationId xmlns:a16="http://schemas.microsoft.com/office/drawing/2014/main" id="{31AC16FC-AEF4-7332-4245-2AD669A3C5D4}"/>
              </a:ext>
            </a:extLst>
          </p:cNvPr>
          <p:cNvGrpSpPr/>
          <p:nvPr/>
        </p:nvGrpSpPr>
        <p:grpSpPr>
          <a:xfrm flipH="1">
            <a:off x="-233917" y="-606057"/>
            <a:ext cx="1594885" cy="1733107"/>
            <a:chOff x="3238240" y="323850"/>
            <a:chExt cx="1739901" cy="1947863"/>
          </a:xfrm>
        </p:grpSpPr>
        <p:sp>
          <p:nvSpPr>
            <p:cNvPr id="5" name="Freeform 352">
              <a:extLst>
                <a:ext uri="{FF2B5EF4-FFF2-40B4-BE49-F238E27FC236}">
                  <a16:creationId xmlns:a16="http://schemas.microsoft.com/office/drawing/2014/main" id="{4031C319-4D43-65E7-D8A3-763518BDFCB1}"/>
                </a:ext>
              </a:extLst>
            </p:cNvPr>
            <p:cNvSpPr>
              <a:spLocks/>
            </p:cNvSpPr>
            <p:nvPr/>
          </p:nvSpPr>
          <p:spPr bwMode="auto">
            <a:xfrm>
              <a:off x="3238240" y="323850"/>
              <a:ext cx="1654175" cy="1947863"/>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 name="Freeform 353">
              <a:extLst>
                <a:ext uri="{FF2B5EF4-FFF2-40B4-BE49-F238E27FC236}">
                  <a16:creationId xmlns:a16="http://schemas.microsoft.com/office/drawing/2014/main" id="{7B18F7C8-35B0-1E49-78B2-44873FFA069F}"/>
                </a:ext>
              </a:extLst>
            </p:cNvPr>
            <p:cNvSpPr>
              <a:spLocks/>
            </p:cNvSpPr>
            <p:nvPr/>
          </p:nvSpPr>
          <p:spPr bwMode="auto">
            <a:xfrm>
              <a:off x="4036753" y="947738"/>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 name="Freeform 354">
              <a:extLst>
                <a:ext uri="{FF2B5EF4-FFF2-40B4-BE49-F238E27FC236}">
                  <a16:creationId xmlns:a16="http://schemas.microsoft.com/office/drawing/2014/main" id="{F229DF5C-6D03-645C-D7B5-C5BC18DCCEF2}"/>
                </a:ext>
              </a:extLst>
            </p:cNvPr>
            <p:cNvSpPr>
              <a:spLocks/>
            </p:cNvSpPr>
            <p:nvPr/>
          </p:nvSpPr>
          <p:spPr bwMode="auto">
            <a:xfrm>
              <a:off x="3724015" y="1260475"/>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 name="Freeform 355">
              <a:extLst>
                <a:ext uri="{FF2B5EF4-FFF2-40B4-BE49-F238E27FC236}">
                  <a16:creationId xmlns:a16="http://schemas.microsoft.com/office/drawing/2014/main" id="{236F2C65-6F09-5015-1950-297B8231FE3A}"/>
                </a:ext>
              </a:extLst>
            </p:cNvPr>
            <p:cNvSpPr>
              <a:spLocks/>
            </p:cNvSpPr>
            <p:nvPr/>
          </p:nvSpPr>
          <p:spPr bwMode="auto">
            <a:xfrm>
              <a:off x="4109778" y="1271588"/>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 name="Freeform 356">
              <a:extLst>
                <a:ext uri="{FF2B5EF4-FFF2-40B4-BE49-F238E27FC236}">
                  <a16:creationId xmlns:a16="http://schemas.microsoft.com/office/drawing/2014/main" id="{D5E04068-30CE-603B-B5E1-EAC88BC6129F}"/>
                </a:ext>
              </a:extLst>
            </p:cNvPr>
            <p:cNvSpPr>
              <a:spLocks/>
            </p:cNvSpPr>
            <p:nvPr/>
          </p:nvSpPr>
          <p:spPr bwMode="auto">
            <a:xfrm>
              <a:off x="4192328" y="1189038"/>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6" name="Rectangle: Single Corner Rounded 5">
            <a:extLst>
              <a:ext uri="{FF2B5EF4-FFF2-40B4-BE49-F238E27FC236}">
                <a16:creationId xmlns:a16="http://schemas.microsoft.com/office/drawing/2014/main" id="{2C8A3517-EA08-1066-9782-CD03E7DA7569}"/>
              </a:ext>
            </a:extLst>
          </p:cNvPr>
          <p:cNvSpPr/>
          <p:nvPr/>
        </p:nvSpPr>
        <p:spPr>
          <a:xfrm>
            <a:off x="5104638" y="3320957"/>
            <a:ext cx="641445" cy="470848"/>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angle: Single Corner Rounded 6">
            <a:extLst>
              <a:ext uri="{FF2B5EF4-FFF2-40B4-BE49-F238E27FC236}">
                <a16:creationId xmlns:a16="http://schemas.microsoft.com/office/drawing/2014/main" id="{A74CD01A-AABE-6F21-06BD-D9D9AD91D0D6}"/>
              </a:ext>
            </a:extLst>
          </p:cNvPr>
          <p:cNvSpPr/>
          <p:nvPr/>
        </p:nvSpPr>
        <p:spPr>
          <a:xfrm>
            <a:off x="1341657" y="3320957"/>
            <a:ext cx="641445" cy="470848"/>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angle: Single Corner Rounded 4">
            <a:extLst>
              <a:ext uri="{FF2B5EF4-FFF2-40B4-BE49-F238E27FC236}">
                <a16:creationId xmlns:a16="http://schemas.microsoft.com/office/drawing/2014/main" id="{267B0B55-B8B7-B760-11D9-BB04AFF28C17}"/>
              </a:ext>
            </a:extLst>
          </p:cNvPr>
          <p:cNvSpPr/>
          <p:nvPr/>
        </p:nvSpPr>
        <p:spPr>
          <a:xfrm>
            <a:off x="5084090" y="1326596"/>
            <a:ext cx="641445" cy="470848"/>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angle: Single Corner Rounded 3">
            <a:extLst>
              <a:ext uri="{FF2B5EF4-FFF2-40B4-BE49-F238E27FC236}">
                <a16:creationId xmlns:a16="http://schemas.microsoft.com/office/drawing/2014/main" id="{9C5451D7-E40B-3363-08D6-B813AEF75030}"/>
              </a:ext>
            </a:extLst>
          </p:cNvPr>
          <p:cNvSpPr/>
          <p:nvPr/>
        </p:nvSpPr>
        <p:spPr>
          <a:xfrm>
            <a:off x="1341657" y="1347145"/>
            <a:ext cx="641445" cy="470848"/>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2" name="Google Shape;92;p3"/>
          <p:cNvSpPr txBox="1">
            <a:spLocks noGrp="1"/>
          </p:cNvSpPr>
          <p:nvPr>
            <p:ph type="body" idx="1"/>
          </p:nvPr>
        </p:nvSpPr>
        <p:spPr>
          <a:xfrm>
            <a:off x="1303599" y="1793464"/>
            <a:ext cx="3186208" cy="1186041"/>
          </a:xfrm>
        </p:spPr>
        <p:txBody>
          <a:bodyPr>
            <a:normAutofit/>
          </a:bodyPr>
          <a:lstStyle/>
          <a:p>
            <a:pPr lvl="0"/>
            <a:r>
              <a:rPr lang="hy-AM" dirty="0" smtClean="0"/>
              <a:t>Նեստորականությունը քրիստոնեական ուսմունք է, որը ձևավորվեց 5-րդ դարում Նեստորիոսի Կոստանդնուպոլսի պատրիարքի վարդապետության հիման վրա</a:t>
            </a:r>
            <a:endParaRPr lang="en-US" dirty="0"/>
          </a:p>
        </p:txBody>
      </p:sp>
      <p:sp>
        <p:nvSpPr>
          <p:cNvPr id="93" name="Google Shape;93;p3"/>
          <p:cNvSpPr txBox="1">
            <a:spLocks noGrp="1"/>
          </p:cNvSpPr>
          <p:nvPr>
            <p:ph type="body" idx="2"/>
          </p:nvPr>
        </p:nvSpPr>
        <p:spPr>
          <a:xfrm>
            <a:off x="2005500" y="1355077"/>
            <a:ext cx="2689790" cy="392482"/>
          </a:xfrm>
        </p:spPr>
        <p:txBody>
          <a:bodyPr/>
          <a:lstStyle/>
          <a:p>
            <a:pPr lvl="0"/>
            <a:r>
              <a:rPr lang="hy-AM" sz="2000" dirty="0" smtClean="0"/>
              <a:t>Նեստորականներ</a:t>
            </a:r>
            <a:endParaRPr lang="en-US" sz="2000" dirty="0"/>
          </a:p>
        </p:txBody>
      </p:sp>
      <p:sp>
        <p:nvSpPr>
          <p:cNvPr id="94" name="Google Shape;94;p3"/>
          <p:cNvSpPr txBox="1">
            <a:spLocks noGrp="1"/>
          </p:cNvSpPr>
          <p:nvPr>
            <p:ph type="body" idx="3"/>
          </p:nvPr>
        </p:nvSpPr>
        <p:spPr>
          <a:xfrm>
            <a:off x="1261145" y="1334529"/>
            <a:ext cx="775175" cy="392482"/>
          </a:xfrm>
        </p:spPr>
        <p:txBody>
          <a:bodyPr/>
          <a:lstStyle/>
          <a:p>
            <a:pPr lvl="0"/>
            <a:r>
              <a:rPr lang="en-US" dirty="0"/>
              <a:t>01</a:t>
            </a:r>
          </a:p>
        </p:txBody>
      </p:sp>
      <p:sp>
        <p:nvSpPr>
          <p:cNvPr id="95" name="Google Shape;95;p3"/>
          <p:cNvSpPr txBox="1">
            <a:spLocks noGrp="1"/>
          </p:cNvSpPr>
          <p:nvPr>
            <p:ph type="body" idx="4"/>
          </p:nvPr>
        </p:nvSpPr>
        <p:spPr>
          <a:xfrm>
            <a:off x="5003581" y="1772915"/>
            <a:ext cx="3010261" cy="816173"/>
          </a:xfrm>
        </p:spPr>
        <p:txBody>
          <a:bodyPr>
            <a:noAutofit/>
          </a:bodyPr>
          <a:lstStyle/>
          <a:p>
            <a:pPr lvl="0"/>
            <a:r>
              <a:rPr lang="hy-AM" dirty="0" smtClean="0"/>
              <a:t>Հակոբիկներ անվանումը կապված է Հակոբ Եդեսացիի անվան հետ, որը 6-րդ դարի նշանավոր եպիսկոպոս էր</a:t>
            </a:r>
            <a:r>
              <a:rPr lang="en-US" dirty="0"/>
              <a:t/>
            </a:r>
            <a:br>
              <a:rPr lang="en-US" dirty="0"/>
            </a:br>
            <a:endParaRPr lang="en-US" dirty="0"/>
          </a:p>
        </p:txBody>
      </p:sp>
      <p:sp>
        <p:nvSpPr>
          <p:cNvPr id="96" name="Google Shape;96;p3"/>
          <p:cNvSpPr txBox="1">
            <a:spLocks noGrp="1"/>
          </p:cNvSpPr>
          <p:nvPr>
            <p:ph type="body" idx="5"/>
          </p:nvPr>
        </p:nvSpPr>
        <p:spPr>
          <a:xfrm>
            <a:off x="5767125" y="1344803"/>
            <a:ext cx="2083549" cy="392482"/>
          </a:xfrm>
        </p:spPr>
        <p:txBody>
          <a:bodyPr/>
          <a:lstStyle/>
          <a:p>
            <a:pPr lvl="0"/>
            <a:r>
              <a:rPr lang="hy-AM" sz="2000" dirty="0" smtClean="0"/>
              <a:t>Հակոբիկներ</a:t>
            </a:r>
            <a:endParaRPr lang="en-US" sz="2000" dirty="0"/>
          </a:p>
        </p:txBody>
      </p:sp>
      <p:sp>
        <p:nvSpPr>
          <p:cNvPr id="97" name="Google Shape;97;p3"/>
          <p:cNvSpPr txBox="1">
            <a:spLocks noGrp="1"/>
          </p:cNvSpPr>
          <p:nvPr>
            <p:ph type="body" idx="6"/>
          </p:nvPr>
        </p:nvSpPr>
        <p:spPr>
          <a:xfrm>
            <a:off x="5003579" y="1313980"/>
            <a:ext cx="775173" cy="392482"/>
          </a:xfrm>
        </p:spPr>
        <p:txBody>
          <a:bodyPr/>
          <a:lstStyle/>
          <a:p>
            <a:pPr lvl="0"/>
            <a:r>
              <a:rPr lang="en-US"/>
              <a:t>02</a:t>
            </a:r>
          </a:p>
        </p:txBody>
      </p:sp>
      <p:sp>
        <p:nvSpPr>
          <p:cNvPr id="98" name="Google Shape;98;p3"/>
          <p:cNvSpPr txBox="1">
            <a:spLocks noGrp="1"/>
          </p:cNvSpPr>
          <p:nvPr>
            <p:ph type="body" idx="7"/>
          </p:nvPr>
        </p:nvSpPr>
        <p:spPr>
          <a:xfrm>
            <a:off x="5024128" y="3797068"/>
            <a:ext cx="2867642" cy="744110"/>
          </a:xfrm>
        </p:spPr>
        <p:txBody>
          <a:bodyPr>
            <a:noAutofit/>
          </a:bodyPr>
          <a:lstStyle/>
          <a:p>
            <a:pPr lvl="0"/>
            <a:r>
              <a:rPr lang="hy-AM" dirty="0" smtClean="0"/>
              <a:t>Քլդյանիները քաղդեականների մասին է սրանք քաղդեական կաթոլիկ եկեղեցուն պատկանող ասորիներն են</a:t>
            </a:r>
            <a:r>
              <a:rPr lang="en-US" dirty="0"/>
              <a:t/>
            </a:r>
            <a:br>
              <a:rPr lang="en-US" dirty="0"/>
            </a:br>
            <a:endParaRPr lang="en-US" dirty="0"/>
          </a:p>
        </p:txBody>
      </p:sp>
      <p:sp>
        <p:nvSpPr>
          <p:cNvPr id="99" name="Google Shape;99;p3"/>
          <p:cNvSpPr txBox="1">
            <a:spLocks noGrp="1"/>
          </p:cNvSpPr>
          <p:nvPr>
            <p:ph type="body" idx="8"/>
          </p:nvPr>
        </p:nvSpPr>
        <p:spPr/>
        <p:txBody>
          <a:bodyPr/>
          <a:lstStyle/>
          <a:p>
            <a:pPr lvl="0"/>
            <a:r>
              <a:rPr lang="hy-AM" sz="2000" dirty="0" smtClean="0"/>
              <a:t>Քլդյանիներ</a:t>
            </a:r>
            <a:endParaRPr lang="en-US" sz="2000" dirty="0"/>
          </a:p>
        </p:txBody>
      </p:sp>
      <p:sp>
        <p:nvSpPr>
          <p:cNvPr id="100" name="Google Shape;100;p3"/>
          <p:cNvSpPr txBox="1">
            <a:spLocks noGrp="1"/>
          </p:cNvSpPr>
          <p:nvPr>
            <p:ph type="body" idx="9"/>
          </p:nvPr>
        </p:nvSpPr>
        <p:spPr/>
        <p:txBody>
          <a:bodyPr/>
          <a:lstStyle/>
          <a:p>
            <a:pPr lvl="0"/>
            <a:r>
              <a:rPr lang="en-US"/>
              <a:t>04</a:t>
            </a:r>
          </a:p>
        </p:txBody>
      </p:sp>
      <p:sp>
        <p:nvSpPr>
          <p:cNvPr id="101" name="Google Shape;101;p3"/>
          <p:cNvSpPr txBox="1">
            <a:spLocks noGrp="1"/>
          </p:cNvSpPr>
          <p:nvPr>
            <p:ph type="body" idx="13"/>
          </p:nvPr>
        </p:nvSpPr>
        <p:spPr>
          <a:xfrm>
            <a:off x="1252228" y="3797068"/>
            <a:ext cx="2867644" cy="887948"/>
          </a:xfrm>
        </p:spPr>
        <p:txBody>
          <a:bodyPr>
            <a:noAutofit/>
          </a:bodyPr>
          <a:lstStyle/>
          <a:p>
            <a:pPr lvl="0"/>
            <a:r>
              <a:rPr lang="hy-AM" dirty="0" smtClean="0"/>
              <a:t>Սիրիայում սրյանի են կոչում Ասորի ուղղափառ և Ասորի կաթոլիկ եկեղեցիների հետևորդ ասորինիրին</a:t>
            </a:r>
            <a:r>
              <a:rPr lang="en-US" dirty="0"/>
              <a:t/>
            </a:r>
            <a:br>
              <a:rPr lang="en-US" dirty="0"/>
            </a:br>
            <a:endParaRPr lang="en-US" dirty="0"/>
          </a:p>
        </p:txBody>
      </p:sp>
      <p:sp>
        <p:nvSpPr>
          <p:cNvPr id="102" name="Google Shape;102;p3"/>
          <p:cNvSpPr txBox="1">
            <a:spLocks noGrp="1"/>
          </p:cNvSpPr>
          <p:nvPr>
            <p:ph type="body" idx="14"/>
          </p:nvPr>
        </p:nvSpPr>
        <p:spPr/>
        <p:txBody>
          <a:bodyPr/>
          <a:lstStyle/>
          <a:p>
            <a:pPr lvl="0"/>
            <a:r>
              <a:rPr lang="hy-AM" sz="2000" dirty="0" smtClean="0"/>
              <a:t>Սրյանիներ</a:t>
            </a:r>
            <a:endParaRPr lang="en-US" sz="2000" dirty="0"/>
          </a:p>
        </p:txBody>
      </p:sp>
      <p:sp>
        <p:nvSpPr>
          <p:cNvPr id="103" name="Google Shape;103;p3"/>
          <p:cNvSpPr txBox="1">
            <a:spLocks noGrp="1"/>
          </p:cNvSpPr>
          <p:nvPr>
            <p:ph type="body" idx="15"/>
          </p:nvPr>
        </p:nvSpPr>
        <p:spPr/>
        <p:txBody>
          <a:bodyPr/>
          <a:lstStyle/>
          <a:p>
            <a:pPr lvl="0"/>
            <a:r>
              <a:rPr lang="en-US" dirty="0"/>
              <a:t>03</a:t>
            </a:r>
          </a:p>
        </p:txBody>
      </p:sp>
      <p:sp>
        <p:nvSpPr>
          <p:cNvPr id="91" name="Google Shape;91;p3"/>
          <p:cNvSpPr txBox="1">
            <a:spLocks noGrp="1"/>
          </p:cNvSpPr>
          <p:nvPr>
            <p:ph type="title"/>
          </p:nvPr>
        </p:nvSpPr>
        <p:spPr>
          <a:xfrm>
            <a:off x="0" y="178377"/>
            <a:ext cx="8687228" cy="639388"/>
          </a:xfrm>
        </p:spPr>
        <p:txBody>
          <a:bodyPr>
            <a:normAutofit/>
          </a:bodyPr>
          <a:lstStyle/>
          <a:p>
            <a:pPr lvl="0"/>
            <a:r>
              <a:rPr lang="hy-AM" sz="2800" dirty="0" smtClean="0"/>
              <a:t>Ասորիները ներկայացնում են չորս եկեղեցիներ</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8" name="Rectangle: Single Corner Rounded 3">
            <a:extLst>
              <a:ext uri="{FF2B5EF4-FFF2-40B4-BE49-F238E27FC236}">
                <a16:creationId xmlns:a16="http://schemas.microsoft.com/office/drawing/2014/main" id="{4069575E-0412-2DEE-4168-179452F8514E}"/>
              </a:ext>
            </a:extLst>
          </p:cNvPr>
          <p:cNvSpPr/>
          <p:nvPr/>
        </p:nvSpPr>
        <p:spPr>
          <a:xfrm>
            <a:off x="129193" y="137403"/>
            <a:ext cx="1090940" cy="800797"/>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8" name="Google Shape;108;p4"/>
          <p:cNvSpPr txBox="1">
            <a:spLocks noGrp="1"/>
          </p:cNvSpPr>
          <p:nvPr>
            <p:ph type="title"/>
          </p:nvPr>
        </p:nvSpPr>
        <p:spPr>
          <a:xfrm>
            <a:off x="1298058" y="280893"/>
            <a:ext cx="6559402" cy="798754"/>
          </a:xfrm>
        </p:spPr>
        <p:txBody>
          <a:bodyPr/>
          <a:lstStyle/>
          <a:p>
            <a:r>
              <a:rPr lang="en-US" sz="2400" dirty="0" err="1" smtClean="0"/>
              <a:t>Ասորի</a:t>
            </a:r>
            <a:r>
              <a:rPr lang="en-US" sz="2400" dirty="0" smtClean="0"/>
              <a:t> </a:t>
            </a:r>
            <a:r>
              <a:rPr lang="en-US" sz="2400" dirty="0" err="1" smtClean="0"/>
              <a:t>ժողովրդի</a:t>
            </a:r>
            <a:r>
              <a:rPr lang="en-US" sz="2400" dirty="0" smtClean="0"/>
              <a:t> </a:t>
            </a:r>
            <a:r>
              <a:rPr lang="en-US" sz="2400" dirty="0" err="1" smtClean="0"/>
              <a:t>նույնականացման</a:t>
            </a:r>
            <a:r>
              <a:rPr lang="en-US" sz="2400" dirty="0" smtClean="0"/>
              <a:t> </a:t>
            </a:r>
            <a:r>
              <a:rPr lang="en-US" sz="2400" dirty="0" err="1" smtClean="0"/>
              <a:t>գծերը</a:t>
            </a:r>
            <a:r>
              <a:rPr lang="ru-RU" sz="2400" dirty="0" smtClean="0"/>
              <a:t/>
            </a:r>
            <a:br>
              <a:rPr lang="ru-RU" sz="2400" dirty="0" smtClean="0"/>
            </a:br>
            <a:endParaRPr lang="en-US" sz="2400" dirty="0"/>
          </a:p>
        </p:txBody>
      </p:sp>
      <p:sp>
        <p:nvSpPr>
          <p:cNvPr id="109" name="Google Shape;109;p4"/>
          <p:cNvSpPr txBox="1">
            <a:spLocks noGrp="1"/>
          </p:cNvSpPr>
          <p:nvPr>
            <p:ph type="body" idx="1"/>
          </p:nvPr>
        </p:nvSpPr>
        <p:spPr>
          <a:xfrm>
            <a:off x="1114317" y="1021677"/>
            <a:ext cx="6883130" cy="449827"/>
          </a:xfrm>
        </p:spPr>
        <p:txBody>
          <a:bodyPr/>
          <a:lstStyle/>
          <a:p>
            <a:r>
              <a:rPr lang="en-US" sz="1400" dirty="0" err="1" smtClean="0"/>
              <a:t>Ասորիները</a:t>
            </a:r>
            <a:r>
              <a:rPr lang="en-US" sz="1400" dirty="0" smtClean="0"/>
              <a:t> </a:t>
            </a:r>
            <a:r>
              <a:rPr lang="en-US" sz="1400" dirty="0" err="1" smtClean="0"/>
              <a:t>Առաջավոր</a:t>
            </a:r>
            <a:r>
              <a:rPr lang="en-US" sz="1400" dirty="0" smtClean="0"/>
              <a:t> </a:t>
            </a:r>
            <a:r>
              <a:rPr lang="en-US" sz="1400" dirty="0" err="1" smtClean="0"/>
              <a:t>Ասիայի</a:t>
            </a:r>
            <a:r>
              <a:rPr lang="en-US" sz="1400" dirty="0" smtClean="0"/>
              <a:t> </a:t>
            </a:r>
            <a:r>
              <a:rPr lang="en-US" sz="1400" dirty="0" err="1" smtClean="0"/>
              <a:t>հնագույն</a:t>
            </a:r>
            <a:r>
              <a:rPr lang="en-US" sz="1400" dirty="0" smtClean="0"/>
              <a:t> </a:t>
            </a:r>
            <a:r>
              <a:rPr lang="en-US" sz="1400" dirty="0" err="1" smtClean="0"/>
              <a:t>ժողովուրդներից</a:t>
            </a:r>
            <a:r>
              <a:rPr lang="en-US" sz="1400" dirty="0" smtClean="0"/>
              <a:t> </a:t>
            </a:r>
            <a:r>
              <a:rPr lang="en-US" sz="1400" dirty="0" err="1" smtClean="0"/>
              <a:t>են</a:t>
            </a:r>
            <a:r>
              <a:rPr lang="en-US" sz="1400" dirty="0" smtClean="0"/>
              <a:t>, և </a:t>
            </a:r>
            <a:r>
              <a:rPr lang="en-US" sz="1400" dirty="0" err="1" smtClean="0"/>
              <a:t>նրանց</a:t>
            </a:r>
            <a:r>
              <a:rPr lang="en-US" sz="1400" dirty="0" smtClean="0"/>
              <a:t> </a:t>
            </a:r>
            <a:r>
              <a:rPr lang="en-US" sz="1400" dirty="0" err="1" smtClean="0"/>
              <a:t>ծագումը</a:t>
            </a:r>
            <a:r>
              <a:rPr lang="en-US" sz="1400" dirty="0" smtClean="0"/>
              <a:t> </a:t>
            </a:r>
            <a:r>
              <a:rPr lang="en-US" sz="1400" dirty="0" err="1" smtClean="0"/>
              <a:t>վերագրվում</a:t>
            </a:r>
            <a:r>
              <a:rPr lang="en-US" sz="1400" dirty="0" smtClean="0"/>
              <a:t> է </a:t>
            </a:r>
            <a:r>
              <a:rPr lang="en-US" sz="1400" dirty="0" err="1" smtClean="0"/>
              <a:t>Ասորական</a:t>
            </a:r>
            <a:r>
              <a:rPr lang="en-US" sz="1400" dirty="0" smtClean="0"/>
              <a:t> </a:t>
            </a:r>
            <a:r>
              <a:rPr lang="en-US" sz="1400" dirty="0" err="1" smtClean="0"/>
              <a:t>կայսրության</a:t>
            </a:r>
            <a:r>
              <a:rPr lang="en-US" sz="1400" dirty="0" smtClean="0"/>
              <a:t> </a:t>
            </a:r>
            <a:r>
              <a:rPr lang="en-US" sz="1400" dirty="0" err="1" smtClean="0"/>
              <a:t>հետ</a:t>
            </a:r>
            <a:r>
              <a:rPr lang="en-US" sz="1400" dirty="0" smtClean="0"/>
              <a:t>։ </a:t>
            </a:r>
            <a:r>
              <a:rPr lang="en-US" sz="1400" dirty="0" err="1" smtClean="0"/>
              <a:t>Ժամանակակից</a:t>
            </a:r>
            <a:r>
              <a:rPr lang="en-US" sz="1400" dirty="0" smtClean="0"/>
              <a:t>  </a:t>
            </a:r>
            <a:r>
              <a:rPr lang="en-US" sz="1400" dirty="0" err="1" smtClean="0"/>
              <a:t>ասորիների</a:t>
            </a:r>
            <a:r>
              <a:rPr lang="en-US" sz="1400" dirty="0" smtClean="0"/>
              <a:t> </a:t>
            </a:r>
            <a:r>
              <a:rPr lang="en-US" sz="1400" dirty="0" err="1" smtClean="0"/>
              <a:t>ուղղակի</a:t>
            </a:r>
            <a:r>
              <a:rPr lang="en-US" sz="1400" dirty="0" smtClean="0"/>
              <a:t> </a:t>
            </a:r>
            <a:r>
              <a:rPr lang="en-US" sz="1400" dirty="0" err="1" smtClean="0"/>
              <a:t>նախնիներն</a:t>
            </a:r>
            <a:r>
              <a:rPr lang="en-US" sz="1400" dirty="0" smtClean="0"/>
              <a:t> </a:t>
            </a:r>
            <a:r>
              <a:rPr lang="en-US" sz="1400" dirty="0" err="1" smtClean="0"/>
              <a:t>են</a:t>
            </a:r>
            <a:r>
              <a:rPr lang="en-US" sz="1400" dirty="0" smtClean="0"/>
              <a:t> </a:t>
            </a:r>
            <a:r>
              <a:rPr lang="en-US" sz="1400" dirty="0" err="1" smtClean="0"/>
              <a:t>եղել</a:t>
            </a:r>
            <a:r>
              <a:rPr lang="en-US" sz="1400" dirty="0" smtClean="0"/>
              <a:t> </a:t>
            </a:r>
            <a:r>
              <a:rPr lang="en-US" sz="1400" dirty="0" err="1" smtClean="0"/>
              <a:t>Միջագետքի</a:t>
            </a:r>
            <a:r>
              <a:rPr lang="en-US" sz="1400" dirty="0" smtClean="0"/>
              <a:t> </a:t>
            </a:r>
            <a:r>
              <a:rPr lang="en-US" sz="1400" dirty="0" err="1" smtClean="0"/>
              <a:t>ժողովուրդը</a:t>
            </a:r>
            <a:r>
              <a:rPr lang="en-US" sz="1400" dirty="0" smtClean="0"/>
              <a:t>, </a:t>
            </a:r>
            <a:r>
              <a:rPr lang="en-US" sz="1400" dirty="0" err="1" smtClean="0"/>
              <a:t>որը</a:t>
            </a:r>
            <a:r>
              <a:rPr lang="en-US" sz="1400" dirty="0" smtClean="0"/>
              <a:t> </a:t>
            </a:r>
            <a:r>
              <a:rPr lang="en-US" sz="1400" dirty="0" err="1" smtClean="0"/>
              <a:t>խոսում</a:t>
            </a:r>
            <a:r>
              <a:rPr lang="en-US" sz="1400" dirty="0" smtClean="0"/>
              <a:t> </a:t>
            </a:r>
            <a:r>
              <a:rPr lang="en-US" sz="1400" dirty="0" err="1" smtClean="0"/>
              <a:t>էր</a:t>
            </a:r>
            <a:r>
              <a:rPr lang="en-US" sz="1400" dirty="0" smtClean="0"/>
              <a:t> </a:t>
            </a:r>
            <a:r>
              <a:rPr lang="en-US" sz="1400" dirty="0" err="1" smtClean="0"/>
              <a:t>արամեերեն</a:t>
            </a:r>
            <a:r>
              <a:rPr lang="en-US" sz="1400" dirty="0" smtClean="0"/>
              <a:t>, </a:t>
            </a:r>
            <a:r>
              <a:rPr lang="en-US" sz="1400" dirty="0" err="1" smtClean="0"/>
              <a:t>որոնք</a:t>
            </a:r>
            <a:r>
              <a:rPr lang="en-US" sz="1400" dirty="0" smtClean="0"/>
              <a:t> 1-ին </a:t>
            </a:r>
            <a:r>
              <a:rPr lang="en-US" sz="1400" dirty="0" err="1" smtClean="0"/>
              <a:t>դարում</a:t>
            </a:r>
            <a:r>
              <a:rPr lang="en-US" sz="1400" dirty="0" smtClean="0"/>
              <a:t> </a:t>
            </a:r>
            <a:r>
              <a:rPr lang="en-US" sz="1400" dirty="0" err="1" smtClean="0"/>
              <a:t>ընդունել</a:t>
            </a:r>
            <a:r>
              <a:rPr lang="en-US" sz="1400" dirty="0" smtClean="0"/>
              <a:t> </a:t>
            </a:r>
            <a:r>
              <a:rPr lang="en-US" sz="1400" dirty="0" err="1" smtClean="0"/>
              <a:t>են</a:t>
            </a:r>
            <a:r>
              <a:rPr lang="en-US" sz="1400" dirty="0" smtClean="0"/>
              <a:t> </a:t>
            </a:r>
            <a:r>
              <a:rPr lang="en-US" sz="1400" dirty="0" err="1" smtClean="0"/>
              <a:t>քրիստոնեություն</a:t>
            </a:r>
            <a:r>
              <a:rPr lang="hy-AM" sz="1400" dirty="0" smtClean="0"/>
              <a:t>ը</a:t>
            </a:r>
            <a:r>
              <a:rPr lang="en-US" sz="1400" dirty="0" smtClean="0"/>
              <a:t>:</a:t>
            </a:r>
            <a:endParaRPr lang="ru-RU" sz="1400" dirty="0" smtClean="0"/>
          </a:p>
          <a:p>
            <a:r>
              <a:rPr lang="en-US" sz="1400" dirty="0" smtClean="0"/>
              <a:t> </a:t>
            </a:r>
            <a:endParaRPr lang="ru-RU" sz="1400" dirty="0" smtClean="0"/>
          </a:p>
          <a:p>
            <a:r>
              <a:rPr lang="en-US" sz="1400" dirty="0" err="1" smtClean="0"/>
              <a:t>Ժամանակակից</a:t>
            </a:r>
            <a:r>
              <a:rPr lang="en-US" sz="1400" dirty="0" smtClean="0"/>
              <a:t> </a:t>
            </a:r>
            <a:r>
              <a:rPr lang="en-US" sz="1400" dirty="0" err="1" smtClean="0"/>
              <a:t>ասորիները</a:t>
            </a:r>
            <a:r>
              <a:rPr lang="en-US" sz="1400" dirty="0" smtClean="0"/>
              <a:t> </a:t>
            </a:r>
            <a:r>
              <a:rPr lang="en-US" sz="1400" dirty="0" err="1" smtClean="0"/>
              <a:t>խոսում</a:t>
            </a:r>
            <a:r>
              <a:rPr lang="en-US" sz="1400" dirty="0" smtClean="0"/>
              <a:t> </a:t>
            </a:r>
            <a:r>
              <a:rPr lang="en-US" sz="1400" dirty="0" err="1" smtClean="0"/>
              <a:t>են</a:t>
            </a:r>
            <a:r>
              <a:rPr lang="en-US" sz="1400" dirty="0" smtClean="0"/>
              <a:t> </a:t>
            </a:r>
            <a:r>
              <a:rPr lang="en-US" sz="1400" dirty="0" err="1" smtClean="0"/>
              <a:t>հյուսիս-արևելյան</a:t>
            </a:r>
            <a:r>
              <a:rPr lang="en-US" sz="1400" dirty="0" smtClean="0"/>
              <a:t> </a:t>
            </a:r>
            <a:r>
              <a:rPr lang="en-US" sz="1400" dirty="0" err="1" smtClean="0"/>
              <a:t>նորարամեերեն</a:t>
            </a:r>
            <a:r>
              <a:rPr lang="en-US" sz="1400" dirty="0" smtClean="0"/>
              <a:t>՝ (</a:t>
            </a:r>
            <a:r>
              <a:rPr lang="en-US" sz="1400" dirty="0" err="1" smtClean="0"/>
              <a:t>ասորերեն</a:t>
            </a:r>
            <a:r>
              <a:rPr lang="en-US" sz="1400" dirty="0" smtClean="0"/>
              <a:t>) </a:t>
            </a:r>
            <a:r>
              <a:rPr lang="en-US" sz="1400" dirty="0" err="1" smtClean="0"/>
              <a:t>լեզվով</a:t>
            </a:r>
            <a:r>
              <a:rPr lang="en-US" sz="1400" dirty="0" smtClean="0"/>
              <a:t>, </a:t>
            </a:r>
            <a:r>
              <a:rPr lang="en-US" sz="1400" dirty="0" err="1" smtClean="0"/>
              <a:t>որը</a:t>
            </a:r>
            <a:r>
              <a:rPr lang="en-US" sz="1400" dirty="0" smtClean="0"/>
              <a:t> </a:t>
            </a:r>
            <a:r>
              <a:rPr lang="en-US" sz="1400" dirty="0" err="1" smtClean="0"/>
              <a:t>մտնում</a:t>
            </a:r>
            <a:r>
              <a:rPr lang="en-US" sz="1400" dirty="0" smtClean="0"/>
              <a:t> է </a:t>
            </a:r>
            <a:r>
              <a:rPr lang="en-US" sz="1400" dirty="0" err="1" smtClean="0"/>
              <a:t>սեմիտական</a:t>
            </a:r>
            <a:r>
              <a:rPr lang="en-US" sz="1400" dirty="0" smtClean="0"/>
              <a:t> </a:t>
            </a:r>
            <a:r>
              <a:rPr lang="en-US" sz="1400" dirty="0" err="1" smtClean="0"/>
              <a:t>լեզվաընտանիքի</a:t>
            </a:r>
            <a:r>
              <a:rPr lang="en-US" sz="1400" dirty="0" smtClean="0"/>
              <a:t> </a:t>
            </a:r>
            <a:r>
              <a:rPr lang="en-US" sz="1400" dirty="0" err="1" smtClean="0"/>
              <a:t>մեջ</a:t>
            </a:r>
            <a:r>
              <a:rPr lang="en-US" sz="1400" dirty="0" smtClean="0"/>
              <a:t>:</a:t>
            </a:r>
            <a:endParaRPr lang="ru-RU" sz="1400" dirty="0" smtClean="0"/>
          </a:p>
          <a:p>
            <a:r>
              <a:rPr lang="en-US" sz="1400" dirty="0" smtClean="0"/>
              <a:t> </a:t>
            </a:r>
            <a:endParaRPr lang="ru-RU" sz="1400" dirty="0" smtClean="0"/>
          </a:p>
          <a:p>
            <a:r>
              <a:rPr lang="en-US" sz="1400" dirty="0" err="1" smtClean="0"/>
              <a:t>Իրենց</a:t>
            </a:r>
            <a:r>
              <a:rPr lang="en-US" sz="1400" dirty="0" smtClean="0"/>
              <a:t> </a:t>
            </a:r>
            <a:r>
              <a:rPr lang="en-US" sz="1400" dirty="0" err="1" smtClean="0"/>
              <a:t>պատմական</a:t>
            </a:r>
            <a:r>
              <a:rPr lang="en-US" sz="1400" dirty="0" smtClean="0"/>
              <a:t> </a:t>
            </a:r>
            <a:r>
              <a:rPr lang="en-US" sz="1400" dirty="0" err="1" smtClean="0"/>
              <a:t>բնակավայրերում</a:t>
            </a:r>
            <a:r>
              <a:rPr lang="en-US" sz="1400" dirty="0" smtClean="0"/>
              <a:t> </a:t>
            </a:r>
            <a:r>
              <a:rPr lang="en-US" sz="1400" dirty="0" err="1" smtClean="0"/>
              <a:t>ասորիները</a:t>
            </a:r>
            <a:r>
              <a:rPr lang="en-US" sz="1400" dirty="0" smtClean="0"/>
              <a:t> </a:t>
            </a:r>
            <a:r>
              <a:rPr lang="en-US" sz="1400" dirty="0" err="1" smtClean="0"/>
              <a:t>հիմնականում</a:t>
            </a:r>
            <a:r>
              <a:rPr lang="en-US" sz="1400" dirty="0" smtClean="0"/>
              <a:t> </a:t>
            </a:r>
            <a:r>
              <a:rPr lang="en-US" sz="1400" dirty="0" err="1" smtClean="0"/>
              <a:t>տիրապետել</a:t>
            </a:r>
            <a:r>
              <a:rPr lang="en-US" sz="1400" dirty="0" smtClean="0"/>
              <a:t>  </a:t>
            </a:r>
            <a:r>
              <a:rPr lang="en-US" sz="1400" dirty="0" err="1" smtClean="0"/>
              <a:t>են</a:t>
            </a:r>
            <a:r>
              <a:rPr lang="en-US" sz="1400" dirty="0" smtClean="0"/>
              <a:t> </a:t>
            </a:r>
            <a:r>
              <a:rPr lang="en-US" sz="1400" dirty="0" err="1" smtClean="0"/>
              <a:t>երկու</a:t>
            </a:r>
            <a:r>
              <a:rPr lang="en-US" sz="1400" dirty="0" smtClean="0"/>
              <a:t>, </a:t>
            </a:r>
            <a:r>
              <a:rPr lang="en-US" sz="1400" dirty="0" err="1" smtClean="0"/>
              <a:t>երեք</a:t>
            </a:r>
            <a:r>
              <a:rPr lang="en-US" sz="1400" dirty="0" smtClean="0"/>
              <a:t>, </a:t>
            </a:r>
            <a:r>
              <a:rPr lang="en-US" sz="1400" dirty="0" err="1" smtClean="0"/>
              <a:t>անգամ</a:t>
            </a:r>
            <a:r>
              <a:rPr lang="en-US" sz="1400" dirty="0" smtClean="0"/>
              <a:t> </a:t>
            </a:r>
            <a:r>
              <a:rPr lang="en-US" sz="1400" dirty="0" err="1" smtClean="0"/>
              <a:t>չորս</a:t>
            </a:r>
            <a:r>
              <a:rPr lang="en-US" sz="1400" dirty="0" smtClean="0"/>
              <a:t> </a:t>
            </a:r>
            <a:r>
              <a:rPr lang="en-US" sz="1400" dirty="0" err="1" smtClean="0"/>
              <a:t>լեզուների</a:t>
            </a:r>
            <a:r>
              <a:rPr lang="en-US" sz="1400" dirty="0" smtClean="0"/>
              <a:t> (</a:t>
            </a:r>
            <a:r>
              <a:rPr lang="en-US" sz="1400" dirty="0" err="1" smtClean="0"/>
              <a:t>արաբերեն</a:t>
            </a:r>
            <a:r>
              <a:rPr lang="en-US" sz="1400" dirty="0" smtClean="0"/>
              <a:t>, </a:t>
            </a:r>
            <a:r>
              <a:rPr lang="en-US" sz="1400" dirty="0" err="1" smtClean="0"/>
              <a:t>պարսկերեն</a:t>
            </a:r>
            <a:r>
              <a:rPr lang="en-US" sz="1400" dirty="0" smtClean="0"/>
              <a:t>, </a:t>
            </a:r>
            <a:r>
              <a:rPr lang="en-US" sz="1400" dirty="0" err="1" smtClean="0"/>
              <a:t>թուրքերեն</a:t>
            </a:r>
            <a:r>
              <a:rPr lang="en-US" sz="1400" dirty="0" smtClean="0"/>
              <a:t>)։ </a:t>
            </a:r>
            <a:r>
              <a:rPr lang="en-US" sz="1400" dirty="0" err="1" smtClean="0"/>
              <a:t>Սփյուռքում</a:t>
            </a:r>
            <a:r>
              <a:rPr lang="en-US" sz="1400" dirty="0" smtClean="0"/>
              <a:t>, </a:t>
            </a:r>
            <a:r>
              <a:rPr lang="en-US" sz="1400" dirty="0" err="1" smtClean="0"/>
              <a:t>որտեղ</a:t>
            </a:r>
            <a:r>
              <a:rPr lang="en-US" sz="1400" dirty="0" smtClean="0"/>
              <a:t> </a:t>
            </a:r>
            <a:r>
              <a:rPr lang="en-US" sz="1400" dirty="0" err="1" smtClean="0"/>
              <a:t>այսօր</a:t>
            </a:r>
            <a:r>
              <a:rPr lang="en-US" sz="1400" dirty="0" smtClean="0"/>
              <a:t> </a:t>
            </a:r>
            <a:r>
              <a:rPr lang="en-US" sz="1400" dirty="0" err="1" smtClean="0"/>
              <a:t>ապրում</a:t>
            </a:r>
            <a:r>
              <a:rPr lang="en-US" sz="1400" dirty="0" smtClean="0"/>
              <a:t> </a:t>
            </a:r>
            <a:r>
              <a:rPr lang="en-US" sz="1400" dirty="0" err="1" smtClean="0"/>
              <a:t>են</a:t>
            </a:r>
            <a:r>
              <a:rPr lang="en-US" sz="1400" dirty="0" smtClean="0"/>
              <a:t> </a:t>
            </a:r>
            <a:r>
              <a:rPr lang="en-US" sz="1400" dirty="0" err="1" smtClean="0"/>
              <a:t>ասորիների</a:t>
            </a:r>
            <a:r>
              <a:rPr lang="en-US" sz="1400" dirty="0" smtClean="0"/>
              <a:t> </a:t>
            </a:r>
            <a:r>
              <a:rPr lang="en-US" sz="1400" dirty="0" err="1" smtClean="0"/>
              <a:t>մեծամասնությունը</a:t>
            </a:r>
            <a:r>
              <a:rPr lang="en-US" sz="1400" dirty="0" smtClean="0"/>
              <a:t>, </a:t>
            </a:r>
            <a:r>
              <a:rPr lang="en-US" sz="1400" dirty="0" err="1" smtClean="0"/>
              <a:t>շատերը</a:t>
            </a:r>
            <a:r>
              <a:rPr lang="en-US" sz="1400" dirty="0" smtClean="0"/>
              <a:t> </a:t>
            </a:r>
            <a:r>
              <a:rPr lang="en-US" sz="1400" dirty="0" err="1" smtClean="0"/>
              <a:t>խոսում</a:t>
            </a:r>
            <a:r>
              <a:rPr lang="en-US" sz="1400" dirty="0" smtClean="0"/>
              <a:t> </a:t>
            </a:r>
            <a:r>
              <a:rPr lang="en-US" sz="1400" dirty="0" err="1" smtClean="0"/>
              <a:t>են</a:t>
            </a:r>
            <a:r>
              <a:rPr lang="en-US" sz="1400" dirty="0" smtClean="0"/>
              <a:t> </a:t>
            </a:r>
            <a:r>
              <a:rPr lang="en-US" sz="1400" dirty="0" err="1" smtClean="0"/>
              <a:t>տվյալ</a:t>
            </a:r>
            <a:r>
              <a:rPr lang="en-US" sz="1400" dirty="0" smtClean="0"/>
              <a:t> </a:t>
            </a:r>
            <a:r>
              <a:rPr lang="en-US" sz="1400" dirty="0" err="1" smtClean="0"/>
              <a:t>երկրի</a:t>
            </a:r>
            <a:r>
              <a:rPr lang="en-US" sz="1400" dirty="0" smtClean="0"/>
              <a:t> </a:t>
            </a:r>
            <a:r>
              <a:rPr lang="en-US" sz="1400" dirty="0" err="1" smtClean="0"/>
              <a:t>լեզվով</a:t>
            </a:r>
            <a:r>
              <a:rPr lang="en-US" sz="1400" dirty="0" smtClean="0"/>
              <a:t>, </a:t>
            </a:r>
            <a:r>
              <a:rPr lang="en-US" sz="1400" dirty="0" err="1" smtClean="0"/>
              <a:t>երկրորդ-երրորդ</a:t>
            </a:r>
            <a:r>
              <a:rPr lang="en-US" sz="1400" dirty="0" smtClean="0"/>
              <a:t> </a:t>
            </a:r>
            <a:r>
              <a:rPr lang="en-US" sz="1400" dirty="0" err="1" smtClean="0"/>
              <a:t>սերունդներն</a:t>
            </a:r>
            <a:r>
              <a:rPr lang="en-US" sz="1400" dirty="0" smtClean="0"/>
              <a:t> </a:t>
            </a:r>
            <a:r>
              <a:rPr lang="en-US" sz="1400" dirty="0" err="1" smtClean="0"/>
              <a:t>արդեն</a:t>
            </a:r>
            <a:r>
              <a:rPr lang="en-US" sz="1400" dirty="0" smtClean="0"/>
              <a:t> </a:t>
            </a:r>
            <a:r>
              <a:rPr lang="en-US" sz="1400" dirty="0" err="1" smtClean="0"/>
              <a:t>չեն</a:t>
            </a:r>
            <a:r>
              <a:rPr lang="en-US" sz="1400" dirty="0" smtClean="0"/>
              <a:t> </a:t>
            </a:r>
            <a:r>
              <a:rPr lang="en-US" sz="1400" dirty="0" err="1" smtClean="0"/>
              <a:t>տիրապետում</a:t>
            </a:r>
            <a:r>
              <a:rPr lang="en-US" sz="1400" dirty="0" smtClean="0"/>
              <a:t> </a:t>
            </a:r>
            <a:r>
              <a:rPr lang="en-US" sz="1400" dirty="0" err="1" smtClean="0"/>
              <a:t>իրենց</a:t>
            </a:r>
            <a:r>
              <a:rPr lang="en-US" sz="1400" dirty="0" smtClean="0"/>
              <a:t> </a:t>
            </a:r>
            <a:r>
              <a:rPr lang="en-US" sz="1400" dirty="0" err="1" smtClean="0"/>
              <a:t>էթնիկ</a:t>
            </a:r>
            <a:r>
              <a:rPr lang="en-US" sz="1400" dirty="0" smtClean="0"/>
              <a:t> </a:t>
            </a:r>
            <a:r>
              <a:rPr lang="en-US" sz="1400" dirty="0" err="1" smtClean="0"/>
              <a:t>լեզվին</a:t>
            </a:r>
            <a:r>
              <a:rPr lang="en-US" sz="1400" dirty="0" smtClean="0"/>
              <a:t>։ </a:t>
            </a:r>
            <a:r>
              <a:rPr lang="en-US" sz="1400" dirty="0" err="1" smtClean="0"/>
              <a:t>Այդ</a:t>
            </a:r>
            <a:r>
              <a:rPr lang="en-US" sz="1400" dirty="0" smtClean="0"/>
              <a:t> </a:t>
            </a:r>
            <a:r>
              <a:rPr lang="en-US" sz="1400" dirty="0" err="1" smtClean="0"/>
              <a:t>ամենը</a:t>
            </a:r>
            <a:r>
              <a:rPr lang="en-US" sz="1400" dirty="0" smtClean="0"/>
              <a:t> </a:t>
            </a:r>
            <a:r>
              <a:rPr lang="en-US" sz="1400" dirty="0" err="1" smtClean="0"/>
              <a:t>հանգեցնում</a:t>
            </a:r>
            <a:r>
              <a:rPr lang="en-US" sz="1400" dirty="0" smtClean="0"/>
              <a:t> է </a:t>
            </a:r>
            <a:r>
              <a:rPr lang="en-US" sz="1400" dirty="0" err="1" smtClean="0"/>
              <a:t>ոչ</a:t>
            </a:r>
            <a:r>
              <a:rPr lang="en-US" sz="1400" dirty="0" smtClean="0"/>
              <a:t> </a:t>
            </a:r>
            <a:r>
              <a:rPr lang="en-US" sz="1400" dirty="0" err="1" smtClean="0"/>
              <a:t>միայն</a:t>
            </a:r>
            <a:r>
              <a:rPr lang="en-US" sz="1400" dirty="0" smtClean="0"/>
              <a:t> </a:t>
            </a:r>
            <a:r>
              <a:rPr lang="en-US" sz="1400" dirty="0" err="1" smtClean="0"/>
              <a:t>ասորիների</a:t>
            </a:r>
            <a:r>
              <a:rPr lang="en-US" sz="1400" dirty="0" smtClean="0"/>
              <a:t> </a:t>
            </a:r>
            <a:r>
              <a:rPr lang="en-US" sz="1400" dirty="0" err="1" smtClean="0"/>
              <a:t>ուծացման</a:t>
            </a:r>
            <a:r>
              <a:rPr lang="en-US" sz="1400" dirty="0" smtClean="0"/>
              <a:t>, </a:t>
            </a:r>
            <a:r>
              <a:rPr lang="en-US" sz="1400" dirty="0" err="1" smtClean="0"/>
              <a:t>այլև</a:t>
            </a:r>
            <a:r>
              <a:rPr lang="en-US" sz="1400" dirty="0" smtClean="0"/>
              <a:t> </a:t>
            </a:r>
            <a:r>
              <a:rPr lang="en-US" sz="1400" dirty="0" err="1" smtClean="0"/>
              <a:t>նորարամեերեն</a:t>
            </a:r>
            <a:r>
              <a:rPr lang="en-US" sz="1400" dirty="0" smtClean="0"/>
              <a:t> </a:t>
            </a:r>
            <a:r>
              <a:rPr lang="en-US" sz="1400" dirty="0" err="1" smtClean="0"/>
              <a:t>լեզվի</a:t>
            </a:r>
            <a:r>
              <a:rPr lang="en-US" sz="1400" dirty="0" smtClean="0"/>
              <a:t> </a:t>
            </a:r>
            <a:r>
              <a:rPr lang="en-US" sz="1400" dirty="0" err="1" smtClean="0"/>
              <a:t>ճյուղերի</a:t>
            </a:r>
            <a:r>
              <a:rPr lang="en-US" sz="1400" dirty="0" smtClean="0"/>
              <a:t> </a:t>
            </a:r>
            <a:r>
              <a:rPr lang="en-US" sz="1400" dirty="0" err="1" smtClean="0"/>
              <a:t>վերացման</a:t>
            </a:r>
            <a:r>
              <a:rPr lang="en-US" sz="1400" dirty="0" smtClean="0"/>
              <a:t>։</a:t>
            </a:r>
            <a:endParaRPr lang="ru-RU" sz="1400" dirty="0" smtClean="0"/>
          </a:p>
          <a:p>
            <a:r>
              <a:rPr lang="en-US" dirty="0" smtClean="0"/>
              <a:t> </a:t>
            </a:r>
            <a:endParaRPr lang="ru-RU" dirty="0" smtClean="0"/>
          </a:p>
          <a:p>
            <a:pPr lvl="0"/>
            <a:endParaRPr lang="en-US" dirty="0"/>
          </a:p>
        </p:txBody>
      </p:sp>
      <p:sp>
        <p:nvSpPr>
          <p:cNvPr id="110" name="Google Shape;110;p4"/>
          <p:cNvSpPr txBox="1">
            <a:spLocks noGrp="1"/>
          </p:cNvSpPr>
          <p:nvPr>
            <p:ph type="body" idx="2"/>
          </p:nvPr>
        </p:nvSpPr>
        <p:spPr>
          <a:xfrm>
            <a:off x="129194" y="132286"/>
            <a:ext cx="1117869" cy="648552"/>
          </a:xfrm>
        </p:spPr>
        <p:txBody>
          <a:bodyPr/>
          <a:lstStyle/>
          <a:p>
            <a:pPr lvl="0"/>
            <a:r>
              <a:rPr lang="en-US" dirty="0"/>
              <a:t>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 calcmode="lin" valueType="num">
                                      <p:cBhvr additive="base">
                                        <p:cTn id="7" dur="500" fill="hold"/>
                                        <p:tgtEl>
                                          <p:spTgt spid="1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800" decel="100000"/>
                                        <p:tgtEl>
                                          <p:spTgt spid="8"/>
                                        </p:tgtEl>
                                      </p:cBhvr>
                                    </p:animEffect>
                                    <p:anim calcmode="lin" valueType="num">
                                      <p:cBhvr>
                                        <p:cTn id="13" dur="800" decel="100000" fill="hold"/>
                                        <p:tgtEl>
                                          <p:spTgt spid="8"/>
                                        </p:tgtEl>
                                        <p:attrNameLst>
                                          <p:attrName>style.rotation</p:attrName>
                                        </p:attrNameLst>
                                      </p:cBhvr>
                                      <p:tavLst>
                                        <p:tav tm="0">
                                          <p:val>
                                            <p:fltVal val="-90"/>
                                          </p:val>
                                        </p:tav>
                                        <p:tav tm="100000">
                                          <p:val>
                                            <p:fltVal val="0"/>
                                          </p:val>
                                        </p:tav>
                                      </p:tavLst>
                                    </p:anim>
                                    <p:anim calcmode="lin" valueType="num">
                                      <p:cBhvr>
                                        <p:cTn id="14" dur="800" decel="100000" fill="hold"/>
                                        <p:tgtEl>
                                          <p:spTgt spid="8"/>
                                        </p:tgtEl>
                                        <p:attrNameLst>
                                          <p:attrName>ppt_x</p:attrName>
                                        </p:attrNameLst>
                                      </p:cBhvr>
                                      <p:tavLst>
                                        <p:tav tm="0">
                                          <p:val>
                                            <p:strVal val="#ppt_x+0.4"/>
                                          </p:val>
                                        </p:tav>
                                        <p:tav tm="100000">
                                          <p:val>
                                            <p:strVal val="#ppt_x-0.05"/>
                                          </p:val>
                                        </p:tav>
                                      </p:tavLst>
                                    </p:anim>
                                    <p:anim calcmode="lin" valueType="num">
                                      <p:cBhvr>
                                        <p:cTn id="15" dur="800" decel="100000" fill="hold"/>
                                        <p:tgtEl>
                                          <p:spTgt spid="8"/>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8" name="Rectangle: Single Corner Rounded 3">
            <a:extLst>
              <a:ext uri="{FF2B5EF4-FFF2-40B4-BE49-F238E27FC236}">
                <a16:creationId xmlns:a16="http://schemas.microsoft.com/office/drawing/2014/main" id="{4069575E-0412-2DEE-4168-179452F8514E}"/>
              </a:ext>
            </a:extLst>
          </p:cNvPr>
          <p:cNvSpPr/>
          <p:nvPr/>
        </p:nvSpPr>
        <p:spPr>
          <a:xfrm>
            <a:off x="129193" y="137403"/>
            <a:ext cx="1090940" cy="800797"/>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8" name="Google Shape;108;p4"/>
          <p:cNvSpPr txBox="1">
            <a:spLocks noGrp="1"/>
          </p:cNvSpPr>
          <p:nvPr>
            <p:ph type="title"/>
          </p:nvPr>
        </p:nvSpPr>
        <p:spPr>
          <a:xfrm>
            <a:off x="1298058" y="280893"/>
            <a:ext cx="6559402" cy="798754"/>
          </a:xfrm>
        </p:spPr>
        <p:txBody>
          <a:bodyPr/>
          <a:lstStyle/>
          <a:p>
            <a:r>
              <a:rPr lang="ru-RU" sz="2400" dirty="0" smtClean="0"/>
              <a:t/>
            </a:r>
            <a:br>
              <a:rPr lang="ru-RU" sz="2400" dirty="0" smtClean="0"/>
            </a:br>
            <a:endParaRPr lang="en-US" sz="2400" dirty="0"/>
          </a:p>
        </p:txBody>
      </p:sp>
      <p:sp>
        <p:nvSpPr>
          <p:cNvPr id="109" name="Google Shape;109;p4"/>
          <p:cNvSpPr txBox="1">
            <a:spLocks noGrp="1"/>
          </p:cNvSpPr>
          <p:nvPr>
            <p:ph type="body" idx="1"/>
          </p:nvPr>
        </p:nvSpPr>
        <p:spPr>
          <a:xfrm>
            <a:off x="1062944" y="1222625"/>
            <a:ext cx="6883130" cy="2424700"/>
          </a:xfrm>
        </p:spPr>
        <p:txBody>
          <a:bodyPr anchor="ctr"/>
          <a:lstStyle/>
          <a:p>
            <a:pPr lvl="0" algn="ctr"/>
            <a:r>
              <a:rPr lang="hy-AM" sz="2000" dirty="0"/>
              <a:t>Ասորիները </a:t>
            </a:r>
            <a:r>
              <a:rPr lang="hy-AM" sz="2000" dirty="0" smtClean="0"/>
              <a:t>ամբողջ աշխարհում հաշվվում են մինչև 3 միլիոն թվաքանակով։ Ասորական մեծագույն համայքները գտնվում են Հյուսիսային Իրաքում (800 000), ԱՄՆ-ում (97 000), Շվեդիայում (75 000), Սիրիայում (70 000), Իրանում (32 000), Ավստրալիայում (25000), Թուրքիայում (20 000), Ռուսաստանում (14 000), Հայաստանում նրանց թիվը կազմում է 3409 </a:t>
            </a:r>
            <a:r>
              <a:rPr lang="en-US" sz="2000" dirty="0" err="1" smtClean="0"/>
              <a:t>hn</a:t>
            </a:r>
            <a:r>
              <a:rPr lang="hy-AM" sz="2000" dirty="0" smtClean="0"/>
              <a:t>գի</a:t>
            </a:r>
            <a:r>
              <a:rPr lang="en-US" sz="2000" dirty="0" smtClean="0"/>
              <a:t>:</a:t>
            </a:r>
            <a:endParaRPr lang="en-US" sz="2000" dirty="0"/>
          </a:p>
        </p:txBody>
      </p:sp>
      <p:sp>
        <p:nvSpPr>
          <p:cNvPr id="110" name="Google Shape;110;p4"/>
          <p:cNvSpPr txBox="1">
            <a:spLocks noGrp="1"/>
          </p:cNvSpPr>
          <p:nvPr>
            <p:ph type="body" idx="2"/>
          </p:nvPr>
        </p:nvSpPr>
        <p:spPr>
          <a:xfrm>
            <a:off x="129194" y="132286"/>
            <a:ext cx="1117869" cy="648552"/>
          </a:xfrm>
        </p:spPr>
        <p:txBody>
          <a:bodyPr/>
          <a:lstStyle/>
          <a:p>
            <a:pPr lvl="0"/>
            <a:r>
              <a:rPr lang="en-US" dirty="0" smtClean="0"/>
              <a:t>02</a:t>
            </a:r>
            <a:endParaRPr lang="en-US" dirty="0"/>
          </a:p>
        </p:txBody>
      </p:sp>
    </p:spTree>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 calcmode="lin" valueType="num">
                                      <p:cBhvr additive="base">
                                        <p:cTn id="7" dur="500" fill="hold"/>
                                        <p:tgtEl>
                                          <p:spTgt spid="1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800" decel="100000"/>
                                        <p:tgtEl>
                                          <p:spTgt spid="8"/>
                                        </p:tgtEl>
                                      </p:cBhvr>
                                    </p:animEffect>
                                    <p:anim calcmode="lin" valueType="num">
                                      <p:cBhvr>
                                        <p:cTn id="13" dur="800" decel="100000" fill="hold"/>
                                        <p:tgtEl>
                                          <p:spTgt spid="8"/>
                                        </p:tgtEl>
                                        <p:attrNameLst>
                                          <p:attrName>style.rotation</p:attrName>
                                        </p:attrNameLst>
                                      </p:cBhvr>
                                      <p:tavLst>
                                        <p:tav tm="0">
                                          <p:val>
                                            <p:fltVal val="-90"/>
                                          </p:val>
                                        </p:tav>
                                        <p:tav tm="100000">
                                          <p:val>
                                            <p:fltVal val="0"/>
                                          </p:val>
                                        </p:tav>
                                      </p:tavLst>
                                    </p:anim>
                                    <p:anim calcmode="lin" valueType="num">
                                      <p:cBhvr>
                                        <p:cTn id="14" dur="800" decel="100000" fill="hold"/>
                                        <p:tgtEl>
                                          <p:spTgt spid="8"/>
                                        </p:tgtEl>
                                        <p:attrNameLst>
                                          <p:attrName>ppt_x</p:attrName>
                                        </p:attrNameLst>
                                      </p:cBhvr>
                                      <p:tavLst>
                                        <p:tav tm="0">
                                          <p:val>
                                            <p:strVal val="#ppt_x+0.4"/>
                                          </p:val>
                                        </p:tav>
                                        <p:tav tm="100000">
                                          <p:val>
                                            <p:strVal val="#ppt_x-0.05"/>
                                          </p:val>
                                        </p:tav>
                                      </p:tavLst>
                                    </p:anim>
                                    <p:anim calcmode="lin" valueType="num">
                                      <p:cBhvr>
                                        <p:cTn id="15" dur="800" decel="100000" fill="hold"/>
                                        <p:tgtEl>
                                          <p:spTgt spid="8"/>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aphicFrame>
        <p:nvGraphicFramePr>
          <p:cNvPr id="221" name="Google Shape;221;p10"/>
          <p:cNvGraphicFramePr/>
          <p:nvPr>
            <p:extLst>
              <p:ext uri="{D42A27DB-BD31-4B8C-83A1-F6EECF244321}">
                <p14:modId xmlns:p14="http://schemas.microsoft.com/office/powerpoint/2010/main" val="4001903149"/>
              </p:ext>
            </p:extLst>
          </p:nvPr>
        </p:nvGraphicFramePr>
        <p:xfrm>
          <a:off x="4078716" y="973095"/>
          <a:ext cx="4331110" cy="2887406"/>
        </p:xfrm>
        <a:graphic>
          <a:graphicData uri="http://schemas.openxmlformats.org/drawingml/2006/chart">
            <c:chart xmlns:c="http://schemas.openxmlformats.org/drawingml/2006/chart" xmlns:r="http://schemas.openxmlformats.org/officeDocument/2006/relationships" r:id="rId3"/>
          </a:graphicData>
        </a:graphic>
      </p:graphicFrame>
      <p:sp>
        <p:nvSpPr>
          <p:cNvPr id="222" name="Google Shape;222;p10"/>
          <p:cNvSpPr txBox="1"/>
          <p:nvPr/>
        </p:nvSpPr>
        <p:spPr>
          <a:xfrm flipH="1">
            <a:off x="1157960" y="803529"/>
            <a:ext cx="2330389" cy="384900"/>
          </a:xfrm>
          <a:prstGeom prst="rect">
            <a:avLst/>
          </a:prstGeom>
          <a:noFill/>
          <a:ln>
            <a:noFill/>
          </a:ln>
        </p:spPr>
        <p:txBody>
          <a:bodyPr spcFirstLastPara="1" wrap="square" lIns="91425" tIns="91425" rIns="91425" bIns="91425" anchor="b"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Իրաք</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23" name="Google Shape;223;p10"/>
          <p:cNvSpPr txBox="1"/>
          <p:nvPr/>
        </p:nvSpPr>
        <p:spPr>
          <a:xfrm flipH="1">
            <a:off x="1157960" y="2712581"/>
            <a:ext cx="2330389" cy="384900"/>
          </a:xfrm>
          <a:prstGeom prst="rect">
            <a:avLst/>
          </a:prstGeom>
          <a:noFill/>
          <a:ln>
            <a:noFill/>
          </a:ln>
        </p:spPr>
        <p:txBody>
          <a:bodyPr spcFirstLastPara="1" wrap="square" lIns="91425" tIns="91425" rIns="91425" bIns="91425" anchor="b"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Թուրքիա</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24" name="Google Shape;224;p10"/>
          <p:cNvSpPr txBox="1"/>
          <p:nvPr/>
        </p:nvSpPr>
        <p:spPr>
          <a:xfrm flipH="1">
            <a:off x="1157960" y="1751231"/>
            <a:ext cx="2330389" cy="384900"/>
          </a:xfrm>
          <a:prstGeom prst="rect">
            <a:avLst/>
          </a:prstGeom>
          <a:noFill/>
          <a:ln>
            <a:noFill/>
          </a:ln>
        </p:spPr>
        <p:txBody>
          <a:bodyPr spcFirstLastPara="1" wrap="square" lIns="91425" tIns="91425" rIns="91425" bIns="91425" anchor="b"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Սիրիա</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25" name="Google Shape;225;p10"/>
          <p:cNvSpPr txBox="1"/>
          <p:nvPr/>
        </p:nvSpPr>
        <p:spPr>
          <a:xfrm flipH="1">
            <a:off x="541512" y="1041176"/>
            <a:ext cx="2330389" cy="5718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1600"/>
              <a:buFont typeface="Anaheim"/>
              <a:buNone/>
            </a:pP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sym typeface="Anaheim"/>
              </a:rPr>
              <a:t>300.000-500.000</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26" name="Google Shape;226;p10"/>
          <p:cNvSpPr txBox="1"/>
          <p:nvPr/>
        </p:nvSpPr>
        <p:spPr>
          <a:xfrm flipH="1">
            <a:off x="654527" y="2950228"/>
            <a:ext cx="2330389" cy="5718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1600"/>
              <a:buFont typeface="Anaheim"/>
              <a:buNone/>
            </a:pP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sym typeface="Anaheim"/>
              </a:rPr>
              <a:t>20.000-25.000</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27" name="Google Shape;227;p10"/>
          <p:cNvSpPr txBox="1"/>
          <p:nvPr/>
        </p:nvSpPr>
        <p:spPr>
          <a:xfrm flipH="1">
            <a:off x="551785" y="2050522"/>
            <a:ext cx="2330389" cy="5718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1600"/>
              <a:buFont typeface="Anaheim"/>
              <a:buNone/>
            </a:pP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sym typeface="Anaheim"/>
              </a:rPr>
              <a:t>200.000-400.000</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 name="Rectángulo: una sola esquina redondeada 1">
            <a:extLst>
              <a:ext uri="{FF2B5EF4-FFF2-40B4-BE49-F238E27FC236}">
                <a16:creationId xmlns:a16="http://schemas.microsoft.com/office/drawing/2014/main" id="{EAA6CB2A-0F8D-187B-62C2-10E50FBD1069}"/>
              </a:ext>
            </a:extLst>
          </p:cNvPr>
          <p:cNvSpPr/>
          <p:nvPr/>
        </p:nvSpPr>
        <p:spPr>
          <a:xfrm>
            <a:off x="713627" y="782920"/>
            <a:ext cx="384900" cy="384900"/>
          </a:xfrm>
          <a:prstGeom prst="round1Rect">
            <a:avLst>
              <a:gd name="adj" fmla="val 3172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una sola esquina redondeada 2">
            <a:extLst>
              <a:ext uri="{FF2B5EF4-FFF2-40B4-BE49-F238E27FC236}">
                <a16:creationId xmlns:a16="http://schemas.microsoft.com/office/drawing/2014/main" id="{CEEC9241-AA8C-313A-5B89-5E17507A3526}"/>
              </a:ext>
            </a:extLst>
          </p:cNvPr>
          <p:cNvSpPr/>
          <p:nvPr/>
        </p:nvSpPr>
        <p:spPr>
          <a:xfrm>
            <a:off x="713627" y="1725204"/>
            <a:ext cx="384900" cy="384900"/>
          </a:xfrm>
          <a:prstGeom prst="round1Rect">
            <a:avLst>
              <a:gd name="adj" fmla="val 3172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una sola esquina redondeada 3">
            <a:extLst>
              <a:ext uri="{FF2B5EF4-FFF2-40B4-BE49-F238E27FC236}">
                <a16:creationId xmlns:a16="http://schemas.microsoft.com/office/drawing/2014/main" id="{D2488417-AA4D-89A6-85FD-AEDF98BE1560}"/>
              </a:ext>
            </a:extLst>
          </p:cNvPr>
          <p:cNvSpPr/>
          <p:nvPr/>
        </p:nvSpPr>
        <p:spPr>
          <a:xfrm>
            <a:off x="713627" y="2687960"/>
            <a:ext cx="384900" cy="384900"/>
          </a:xfrm>
          <a:prstGeom prst="round1Rect">
            <a:avLst>
              <a:gd name="adj" fmla="val 3172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una sola esquina redondeada 3">
            <a:extLst>
              <a:ext uri="{FF2B5EF4-FFF2-40B4-BE49-F238E27FC236}">
                <a16:creationId xmlns:a16="http://schemas.microsoft.com/office/drawing/2014/main" id="{D2488417-AA4D-89A6-85FD-AEDF98BE1560}"/>
              </a:ext>
            </a:extLst>
          </p:cNvPr>
          <p:cNvSpPr/>
          <p:nvPr/>
        </p:nvSpPr>
        <p:spPr>
          <a:xfrm>
            <a:off x="701640" y="3497906"/>
            <a:ext cx="384900" cy="384900"/>
          </a:xfrm>
          <a:prstGeom prst="round1Rect">
            <a:avLst>
              <a:gd name="adj" fmla="val 3172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Google Shape;223;p10"/>
          <p:cNvSpPr txBox="1"/>
          <p:nvPr/>
        </p:nvSpPr>
        <p:spPr>
          <a:xfrm flipH="1">
            <a:off x="1137411" y="3493417"/>
            <a:ext cx="2330389" cy="384900"/>
          </a:xfrm>
          <a:prstGeom prst="rect">
            <a:avLst/>
          </a:prstGeom>
          <a:noFill/>
          <a:ln>
            <a:noFill/>
          </a:ln>
        </p:spPr>
        <p:txBody>
          <a:bodyPr spcFirstLastPara="1" wrap="square" lIns="91425" tIns="91425" rIns="91425" bIns="91425" anchor="b"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Իրան</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18" name="Google Shape;226;p10"/>
          <p:cNvSpPr txBox="1"/>
          <p:nvPr/>
        </p:nvSpPr>
        <p:spPr>
          <a:xfrm flipH="1">
            <a:off x="500414" y="3753621"/>
            <a:ext cx="2330389" cy="5718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1600"/>
              <a:buFont typeface="Anaheim"/>
              <a:buNone/>
            </a:pP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sym typeface="Anaheim"/>
              </a:rPr>
              <a:t>15.000-20.000</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500"/>
                                  </p:stCondLst>
                                  <p:childTnLst>
                                    <p:set>
                                      <p:cBhvr>
                                        <p:cTn id="24" dur="1" fill="hold">
                                          <p:stCondLst>
                                            <p:cond delay="0"/>
                                          </p:stCondLst>
                                        </p:cTn>
                                        <p:tgtEl>
                                          <p:spTgt spid="221"/>
                                        </p:tgtEl>
                                        <p:attrNameLst>
                                          <p:attrName>style.visibility</p:attrName>
                                        </p:attrNameLst>
                                      </p:cBhvr>
                                      <p:to>
                                        <p:strVal val="visible"/>
                                      </p:to>
                                    </p:set>
                                    <p:anim calcmode="lin" valueType="num">
                                      <p:cBhvr>
                                        <p:cTn id="25" dur="500" fill="hold"/>
                                        <p:tgtEl>
                                          <p:spTgt spid="221"/>
                                        </p:tgtEl>
                                        <p:attrNameLst>
                                          <p:attrName>ppt_w</p:attrName>
                                        </p:attrNameLst>
                                      </p:cBhvr>
                                      <p:tavLst>
                                        <p:tav tm="0">
                                          <p:val>
                                            <p:fltVal val="0"/>
                                          </p:val>
                                        </p:tav>
                                        <p:tav tm="100000">
                                          <p:val>
                                            <p:strVal val="#ppt_w"/>
                                          </p:val>
                                        </p:tav>
                                      </p:tavLst>
                                    </p:anim>
                                    <p:anim calcmode="lin" valueType="num">
                                      <p:cBhvr>
                                        <p:cTn id="26" dur="500" fill="hold"/>
                                        <p:tgtEl>
                                          <p:spTgt spid="221"/>
                                        </p:tgtEl>
                                        <p:attrNameLst>
                                          <p:attrName>ppt_h</p:attrName>
                                        </p:attrNameLst>
                                      </p:cBhvr>
                                      <p:tavLst>
                                        <p:tav tm="0">
                                          <p:val>
                                            <p:fltVal val="0"/>
                                          </p:val>
                                        </p:tav>
                                        <p:tav tm="100000">
                                          <p:val>
                                            <p:strVal val="#ppt_h"/>
                                          </p:val>
                                        </p:tav>
                                      </p:tavLst>
                                    </p:anim>
                                    <p:animEffect transition="in" filter="fade">
                                      <p:cBhvr>
                                        <p:cTn id="27" dur="500"/>
                                        <p:tgtEl>
                                          <p:spTgt spid="22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1" grpId="0">
        <p:bldAsOne/>
      </p:bldGraphic>
      <p:bldP spid="2" grpId="0" animBg="1"/>
      <p:bldP spid="3" grpId="0" animBg="1"/>
      <p:bldP spid="4"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body" idx="1"/>
          </p:nvPr>
        </p:nvSpPr>
        <p:spPr>
          <a:xfrm>
            <a:off x="723901" y="1329448"/>
            <a:ext cx="3848100" cy="3170633"/>
          </a:xfrm>
        </p:spPr>
        <p:txBody>
          <a:bodyPr>
            <a:normAutofit/>
          </a:bodyPr>
          <a:lstStyle/>
          <a:p>
            <a:pPr lvl="0" algn="ctr"/>
            <a:r>
              <a:rPr lang="hy-AM" dirty="0" smtClean="0"/>
              <a:t>16-րդ դարում նեստորականների մի մասը կողմ հանդես եկան կաթոլիկ եկեղեցու հետ միացմանը (ունիտարներ)՝ ձևավորվեց Խալդիական կաթոլիկ եկեղեցին, որի նստավայրն ու կենտրոնն էր Մոսուլը: Ունիտարների մյուս ճյուղը՝ սիրիական կաթոլիկները, հիմնվեցին թուրքական Մարդին քաղաքում:Ասորիների թվում կային նաև միաբնակներ (հակաքաղկեդոնականներ), բողոքականեր և ուղղափառներ:20-րդ դարի սկզբներին հաշվում էին մոտ մեկ միլիոն սիրիա-խալդիացիներ, ովքեր իրենց ասորիներ են անվանում: Նրանցից 80հազարն ապրում էր Իրանում(Ուրմիայի մոտակայքում),շուրջ 20 հազարը Անդրկովկասում, մնացյալը Օսմանյան կայսրությունում:</a:t>
            </a:r>
          </a:p>
          <a:p>
            <a:pPr lvl="0" algn="ctr"/>
            <a:endParaRPr lang="en-US" dirty="0"/>
          </a:p>
          <a:p>
            <a:pPr lvl="0" algn="ctr"/>
            <a:endParaRPr lang="en-US" dirty="0"/>
          </a:p>
        </p:txBody>
      </p:sp>
      <p:grpSp>
        <p:nvGrpSpPr>
          <p:cNvPr id="2" name="Grupo 1">
            <a:extLst>
              <a:ext uri="{FF2B5EF4-FFF2-40B4-BE49-F238E27FC236}">
                <a16:creationId xmlns:a16="http://schemas.microsoft.com/office/drawing/2014/main" id="{75F28332-9FB9-56C7-4B15-E5B3416980E4}"/>
              </a:ext>
            </a:extLst>
          </p:cNvPr>
          <p:cNvGrpSpPr/>
          <p:nvPr/>
        </p:nvGrpSpPr>
        <p:grpSpPr>
          <a:xfrm>
            <a:off x="8035095" y="-120563"/>
            <a:ext cx="1507863" cy="1510278"/>
            <a:chOff x="39184" y="-151930"/>
            <a:chExt cx="1309806" cy="1311904"/>
          </a:xfrm>
        </p:grpSpPr>
        <p:sp>
          <p:nvSpPr>
            <p:cNvPr id="3" name="Oval 357">
              <a:extLst>
                <a:ext uri="{FF2B5EF4-FFF2-40B4-BE49-F238E27FC236}">
                  <a16:creationId xmlns:a16="http://schemas.microsoft.com/office/drawing/2014/main" id="{0015102F-4B99-57A1-2829-E4A216C645AE}"/>
                </a:ext>
              </a:extLst>
            </p:cNvPr>
            <p:cNvSpPr>
              <a:spLocks noChangeArrowheads="1"/>
            </p:cNvSpPr>
            <p:nvPr/>
          </p:nvSpPr>
          <p:spPr bwMode="auto">
            <a:xfrm>
              <a:off x="1304909" y="544953"/>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 name="Freeform 358">
              <a:extLst>
                <a:ext uri="{FF2B5EF4-FFF2-40B4-BE49-F238E27FC236}">
                  <a16:creationId xmlns:a16="http://schemas.microsoft.com/office/drawing/2014/main" id="{250988F4-B5B6-F85B-77D8-21657BEB1C6C}"/>
                </a:ext>
              </a:extLst>
            </p:cNvPr>
            <p:cNvSpPr>
              <a:spLocks/>
            </p:cNvSpPr>
            <p:nvPr/>
          </p:nvSpPr>
          <p:spPr bwMode="auto">
            <a:xfrm>
              <a:off x="1231442" y="614221"/>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 name="Freeform 359">
              <a:extLst>
                <a:ext uri="{FF2B5EF4-FFF2-40B4-BE49-F238E27FC236}">
                  <a16:creationId xmlns:a16="http://schemas.microsoft.com/office/drawing/2014/main" id="{4EAB8CED-61E8-EA45-800F-3F0A6B32DA0F}"/>
                </a:ext>
              </a:extLst>
            </p:cNvPr>
            <p:cNvSpPr>
              <a:spLocks/>
            </p:cNvSpPr>
            <p:nvPr/>
          </p:nvSpPr>
          <p:spPr bwMode="auto">
            <a:xfrm>
              <a:off x="1160075" y="685588"/>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 name="Freeform 360">
              <a:extLst>
                <a:ext uri="{FF2B5EF4-FFF2-40B4-BE49-F238E27FC236}">
                  <a16:creationId xmlns:a16="http://schemas.microsoft.com/office/drawing/2014/main" id="{6C84D548-BE8D-6FBA-0999-68CFEDE2490B}"/>
                </a:ext>
              </a:extLst>
            </p:cNvPr>
            <p:cNvSpPr>
              <a:spLocks/>
            </p:cNvSpPr>
            <p:nvPr/>
          </p:nvSpPr>
          <p:spPr bwMode="auto">
            <a:xfrm>
              <a:off x="1088707" y="756956"/>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 name="Freeform 361">
              <a:extLst>
                <a:ext uri="{FF2B5EF4-FFF2-40B4-BE49-F238E27FC236}">
                  <a16:creationId xmlns:a16="http://schemas.microsoft.com/office/drawing/2014/main" id="{0A9EB24E-D2A2-374D-F80F-4A4EDDDE65E2}"/>
                </a:ext>
              </a:extLst>
            </p:cNvPr>
            <p:cNvSpPr>
              <a:spLocks/>
            </p:cNvSpPr>
            <p:nvPr/>
          </p:nvSpPr>
          <p:spPr bwMode="auto">
            <a:xfrm>
              <a:off x="1019439" y="828324"/>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 name="Freeform 362">
              <a:extLst>
                <a:ext uri="{FF2B5EF4-FFF2-40B4-BE49-F238E27FC236}">
                  <a16:creationId xmlns:a16="http://schemas.microsoft.com/office/drawing/2014/main" id="{A53CF2B0-F603-3D53-A596-9DE9881A9AF4}"/>
                </a:ext>
              </a:extLst>
            </p:cNvPr>
            <p:cNvSpPr>
              <a:spLocks/>
            </p:cNvSpPr>
            <p:nvPr/>
          </p:nvSpPr>
          <p:spPr bwMode="auto">
            <a:xfrm>
              <a:off x="948072" y="899691"/>
              <a:ext cx="482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0" name="Freeform 363">
              <a:extLst>
                <a:ext uri="{FF2B5EF4-FFF2-40B4-BE49-F238E27FC236}">
                  <a16:creationId xmlns:a16="http://schemas.microsoft.com/office/drawing/2014/main" id="{4678BC17-7A7C-8241-43E7-A09E9AC88E56}"/>
                </a:ext>
              </a:extLst>
            </p:cNvPr>
            <p:cNvSpPr>
              <a:spLocks/>
            </p:cNvSpPr>
            <p:nvPr/>
          </p:nvSpPr>
          <p:spPr bwMode="auto">
            <a:xfrm>
              <a:off x="876704" y="968960"/>
              <a:ext cx="48279" cy="48279"/>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 name="Freeform 364">
              <a:extLst>
                <a:ext uri="{FF2B5EF4-FFF2-40B4-BE49-F238E27FC236}">
                  <a16:creationId xmlns:a16="http://schemas.microsoft.com/office/drawing/2014/main" id="{C91904B7-C386-5924-905D-B082B60DA1EC}"/>
                </a:ext>
              </a:extLst>
            </p:cNvPr>
            <p:cNvSpPr>
              <a:spLocks/>
            </p:cNvSpPr>
            <p:nvPr/>
          </p:nvSpPr>
          <p:spPr bwMode="auto">
            <a:xfrm>
              <a:off x="805336" y="1040328"/>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2" name="Freeform 365">
              <a:extLst>
                <a:ext uri="{FF2B5EF4-FFF2-40B4-BE49-F238E27FC236}">
                  <a16:creationId xmlns:a16="http://schemas.microsoft.com/office/drawing/2014/main" id="{BB914137-EA13-87D5-5DB6-B230E250DF19}"/>
                </a:ext>
              </a:extLst>
            </p:cNvPr>
            <p:cNvSpPr>
              <a:spLocks/>
            </p:cNvSpPr>
            <p:nvPr/>
          </p:nvSpPr>
          <p:spPr bwMode="auto">
            <a:xfrm>
              <a:off x="733969" y="1111695"/>
              <a:ext cx="482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3" name="Freeform 377">
              <a:extLst>
                <a:ext uri="{FF2B5EF4-FFF2-40B4-BE49-F238E27FC236}">
                  <a16:creationId xmlns:a16="http://schemas.microsoft.com/office/drawing/2014/main" id="{4742C9C2-608E-692F-BB09-57128367389C}"/>
                </a:ext>
              </a:extLst>
            </p:cNvPr>
            <p:cNvSpPr>
              <a:spLocks/>
            </p:cNvSpPr>
            <p:nvPr/>
          </p:nvSpPr>
          <p:spPr bwMode="auto">
            <a:xfrm>
              <a:off x="1244036" y="48618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4" name="Freeform 378">
              <a:extLst>
                <a:ext uri="{FF2B5EF4-FFF2-40B4-BE49-F238E27FC236}">
                  <a16:creationId xmlns:a16="http://schemas.microsoft.com/office/drawing/2014/main" id="{536B8F9C-F0E8-3890-EF5B-50BA00B36D14}"/>
                </a:ext>
              </a:extLst>
            </p:cNvPr>
            <p:cNvSpPr>
              <a:spLocks/>
            </p:cNvSpPr>
            <p:nvPr/>
          </p:nvSpPr>
          <p:spPr bwMode="auto">
            <a:xfrm>
              <a:off x="1174769" y="557547"/>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5" name="Oval 379">
              <a:extLst>
                <a:ext uri="{FF2B5EF4-FFF2-40B4-BE49-F238E27FC236}">
                  <a16:creationId xmlns:a16="http://schemas.microsoft.com/office/drawing/2014/main" id="{44768065-8438-AE75-63D6-6DBDD77D85D9}"/>
                </a:ext>
              </a:extLst>
            </p:cNvPr>
            <p:cNvSpPr>
              <a:spLocks noChangeArrowheads="1"/>
            </p:cNvSpPr>
            <p:nvPr/>
          </p:nvSpPr>
          <p:spPr bwMode="auto">
            <a:xfrm>
              <a:off x="1105499" y="628915"/>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6" name="Oval 380">
              <a:extLst>
                <a:ext uri="{FF2B5EF4-FFF2-40B4-BE49-F238E27FC236}">
                  <a16:creationId xmlns:a16="http://schemas.microsoft.com/office/drawing/2014/main" id="{72D4F311-BE56-9069-27AD-E2C89AD2B8D4}"/>
                </a:ext>
              </a:extLst>
            </p:cNvPr>
            <p:cNvSpPr>
              <a:spLocks noChangeArrowheads="1"/>
            </p:cNvSpPr>
            <p:nvPr/>
          </p:nvSpPr>
          <p:spPr bwMode="auto">
            <a:xfrm>
              <a:off x="1034132" y="700282"/>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7" name="Freeform 381">
              <a:extLst>
                <a:ext uri="{FF2B5EF4-FFF2-40B4-BE49-F238E27FC236}">
                  <a16:creationId xmlns:a16="http://schemas.microsoft.com/office/drawing/2014/main" id="{1C5B0E32-51A4-3BE7-4707-6BDF36C2B1A9}"/>
                </a:ext>
              </a:extLst>
            </p:cNvPr>
            <p:cNvSpPr>
              <a:spLocks/>
            </p:cNvSpPr>
            <p:nvPr/>
          </p:nvSpPr>
          <p:spPr bwMode="auto">
            <a:xfrm>
              <a:off x="960666" y="769550"/>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8" name="Freeform 382">
              <a:extLst>
                <a:ext uri="{FF2B5EF4-FFF2-40B4-BE49-F238E27FC236}">
                  <a16:creationId xmlns:a16="http://schemas.microsoft.com/office/drawing/2014/main" id="{79E9EF0E-F07F-9F1E-3D8B-D41210AAC5C0}"/>
                </a:ext>
              </a:extLst>
            </p:cNvPr>
            <p:cNvSpPr>
              <a:spLocks/>
            </p:cNvSpPr>
            <p:nvPr/>
          </p:nvSpPr>
          <p:spPr bwMode="auto">
            <a:xfrm>
              <a:off x="889298" y="840918"/>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9" name="Freeform 383">
              <a:extLst>
                <a:ext uri="{FF2B5EF4-FFF2-40B4-BE49-F238E27FC236}">
                  <a16:creationId xmlns:a16="http://schemas.microsoft.com/office/drawing/2014/main" id="{972DFF73-5904-6E5A-3505-C28A7A6FDC8B}"/>
                </a:ext>
              </a:extLst>
            </p:cNvPr>
            <p:cNvSpPr>
              <a:spLocks/>
            </p:cNvSpPr>
            <p:nvPr/>
          </p:nvSpPr>
          <p:spPr bwMode="auto">
            <a:xfrm>
              <a:off x="817931" y="912285"/>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0" name="Freeform 384">
              <a:extLst>
                <a:ext uri="{FF2B5EF4-FFF2-40B4-BE49-F238E27FC236}">
                  <a16:creationId xmlns:a16="http://schemas.microsoft.com/office/drawing/2014/main" id="{12E19EF4-94BC-CE4F-A985-57E4D354CFE1}"/>
                </a:ext>
              </a:extLst>
            </p:cNvPr>
            <p:cNvSpPr>
              <a:spLocks/>
            </p:cNvSpPr>
            <p:nvPr/>
          </p:nvSpPr>
          <p:spPr bwMode="auto">
            <a:xfrm>
              <a:off x="748662" y="983653"/>
              <a:ext cx="46179"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1" name="Freeform 385">
              <a:extLst>
                <a:ext uri="{FF2B5EF4-FFF2-40B4-BE49-F238E27FC236}">
                  <a16:creationId xmlns:a16="http://schemas.microsoft.com/office/drawing/2014/main" id="{01352EA4-E9A5-FD33-6D6F-2D35E23DC118}"/>
                </a:ext>
              </a:extLst>
            </p:cNvPr>
            <p:cNvSpPr>
              <a:spLocks/>
            </p:cNvSpPr>
            <p:nvPr/>
          </p:nvSpPr>
          <p:spPr bwMode="auto">
            <a:xfrm>
              <a:off x="677294" y="1052922"/>
              <a:ext cx="46179" cy="48279"/>
            </a:xfrm>
            <a:custGeom>
              <a:avLst/>
              <a:gdLst>
                <a:gd name="T0" fmla="*/ 194 w 1094"/>
                <a:gd name="T1" fmla="*/ 900 h 1094"/>
                <a:gd name="T2" fmla="*/ 194 w 1094"/>
                <a:gd name="T3" fmla="*/ 195 h 1094"/>
                <a:gd name="T4" fmla="*/ 900 w 1094"/>
                <a:gd name="T5" fmla="*/ 195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2" name="Freeform 397">
              <a:extLst>
                <a:ext uri="{FF2B5EF4-FFF2-40B4-BE49-F238E27FC236}">
                  <a16:creationId xmlns:a16="http://schemas.microsoft.com/office/drawing/2014/main" id="{4ABA7B97-421B-10BD-0907-77271FA4F2A4}"/>
                </a:ext>
              </a:extLst>
            </p:cNvPr>
            <p:cNvSpPr>
              <a:spLocks/>
            </p:cNvSpPr>
            <p:nvPr/>
          </p:nvSpPr>
          <p:spPr bwMode="auto">
            <a:xfrm>
              <a:off x="1187363" y="427407"/>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3" name="Freeform 398">
              <a:extLst>
                <a:ext uri="{FF2B5EF4-FFF2-40B4-BE49-F238E27FC236}">
                  <a16:creationId xmlns:a16="http://schemas.microsoft.com/office/drawing/2014/main" id="{C971D612-B534-A887-C442-3E2A8DF00215}"/>
                </a:ext>
              </a:extLst>
            </p:cNvPr>
            <p:cNvSpPr>
              <a:spLocks/>
            </p:cNvSpPr>
            <p:nvPr/>
          </p:nvSpPr>
          <p:spPr bwMode="auto">
            <a:xfrm>
              <a:off x="1115995" y="498774"/>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4" name="Oval 399">
              <a:extLst>
                <a:ext uri="{FF2B5EF4-FFF2-40B4-BE49-F238E27FC236}">
                  <a16:creationId xmlns:a16="http://schemas.microsoft.com/office/drawing/2014/main" id="{E7BA39A6-6E4E-654D-9A10-FB4A02CFC8E4}"/>
                </a:ext>
              </a:extLst>
            </p:cNvPr>
            <p:cNvSpPr>
              <a:spLocks noChangeArrowheads="1"/>
            </p:cNvSpPr>
            <p:nvPr/>
          </p:nvSpPr>
          <p:spPr bwMode="auto">
            <a:xfrm>
              <a:off x="1046726" y="572240"/>
              <a:ext cx="44081" cy="440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5" name="Oval 400">
              <a:extLst>
                <a:ext uri="{FF2B5EF4-FFF2-40B4-BE49-F238E27FC236}">
                  <a16:creationId xmlns:a16="http://schemas.microsoft.com/office/drawing/2014/main" id="{42521440-F042-D267-2E68-1D377B00B7CE}"/>
                </a:ext>
              </a:extLst>
            </p:cNvPr>
            <p:cNvSpPr>
              <a:spLocks noChangeArrowheads="1"/>
            </p:cNvSpPr>
            <p:nvPr/>
          </p:nvSpPr>
          <p:spPr bwMode="auto">
            <a:xfrm>
              <a:off x="975359" y="643608"/>
              <a:ext cx="44081"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6" name="Freeform 401">
              <a:extLst>
                <a:ext uri="{FF2B5EF4-FFF2-40B4-BE49-F238E27FC236}">
                  <a16:creationId xmlns:a16="http://schemas.microsoft.com/office/drawing/2014/main" id="{DE249E6D-5F00-09DB-7723-FA5B15A93ECC}"/>
                </a:ext>
              </a:extLst>
            </p:cNvPr>
            <p:cNvSpPr>
              <a:spLocks/>
            </p:cNvSpPr>
            <p:nvPr/>
          </p:nvSpPr>
          <p:spPr bwMode="auto">
            <a:xfrm>
              <a:off x="901893" y="710777"/>
              <a:ext cx="48279" cy="482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7" name="Freeform 402">
              <a:extLst>
                <a:ext uri="{FF2B5EF4-FFF2-40B4-BE49-F238E27FC236}">
                  <a16:creationId xmlns:a16="http://schemas.microsoft.com/office/drawing/2014/main" id="{47C9754E-5BFD-E9D7-0B38-553FB7AF6EC2}"/>
                </a:ext>
              </a:extLst>
            </p:cNvPr>
            <p:cNvSpPr>
              <a:spLocks/>
            </p:cNvSpPr>
            <p:nvPr/>
          </p:nvSpPr>
          <p:spPr bwMode="auto">
            <a:xfrm>
              <a:off x="832623" y="782145"/>
              <a:ext cx="46179" cy="482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 name="Freeform 403">
              <a:extLst>
                <a:ext uri="{FF2B5EF4-FFF2-40B4-BE49-F238E27FC236}">
                  <a16:creationId xmlns:a16="http://schemas.microsoft.com/office/drawing/2014/main" id="{D68B6014-6AFD-1071-36A3-B3B841AE2AE1}"/>
                </a:ext>
              </a:extLst>
            </p:cNvPr>
            <p:cNvSpPr>
              <a:spLocks/>
            </p:cNvSpPr>
            <p:nvPr/>
          </p:nvSpPr>
          <p:spPr bwMode="auto">
            <a:xfrm>
              <a:off x="761256" y="853512"/>
              <a:ext cx="48279" cy="482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9" name="Freeform 404">
              <a:extLst>
                <a:ext uri="{FF2B5EF4-FFF2-40B4-BE49-F238E27FC236}">
                  <a16:creationId xmlns:a16="http://schemas.microsoft.com/office/drawing/2014/main" id="{06ACB4F6-B217-4A4A-FE4F-42655A8099C8}"/>
                </a:ext>
              </a:extLst>
            </p:cNvPr>
            <p:cNvSpPr>
              <a:spLocks/>
            </p:cNvSpPr>
            <p:nvPr/>
          </p:nvSpPr>
          <p:spPr bwMode="auto">
            <a:xfrm>
              <a:off x="689888" y="924880"/>
              <a:ext cx="48279" cy="482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0" name="Freeform 405">
              <a:extLst>
                <a:ext uri="{FF2B5EF4-FFF2-40B4-BE49-F238E27FC236}">
                  <a16:creationId xmlns:a16="http://schemas.microsoft.com/office/drawing/2014/main" id="{6A82BED0-FC64-0EF5-B3C4-FF62C7318D5C}"/>
                </a:ext>
              </a:extLst>
            </p:cNvPr>
            <p:cNvSpPr>
              <a:spLocks/>
            </p:cNvSpPr>
            <p:nvPr/>
          </p:nvSpPr>
          <p:spPr bwMode="auto">
            <a:xfrm>
              <a:off x="618521" y="996247"/>
              <a:ext cx="48279" cy="482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 name="Freeform 418">
              <a:extLst>
                <a:ext uri="{FF2B5EF4-FFF2-40B4-BE49-F238E27FC236}">
                  <a16:creationId xmlns:a16="http://schemas.microsoft.com/office/drawing/2014/main" id="{C9C6E60B-B110-3227-3922-2F838DAB0311}"/>
                </a:ext>
              </a:extLst>
            </p:cNvPr>
            <p:cNvSpPr>
              <a:spLocks/>
            </p:cNvSpPr>
            <p:nvPr/>
          </p:nvSpPr>
          <p:spPr bwMode="auto">
            <a:xfrm>
              <a:off x="1128589" y="370732"/>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2" name="Freeform 419">
              <a:extLst>
                <a:ext uri="{FF2B5EF4-FFF2-40B4-BE49-F238E27FC236}">
                  <a16:creationId xmlns:a16="http://schemas.microsoft.com/office/drawing/2014/main" id="{B5BA9807-B884-9078-73E8-25070EDBD795}"/>
                </a:ext>
              </a:extLst>
            </p:cNvPr>
            <p:cNvSpPr>
              <a:spLocks/>
            </p:cNvSpPr>
            <p:nvPr/>
          </p:nvSpPr>
          <p:spPr bwMode="auto">
            <a:xfrm>
              <a:off x="1057221" y="44000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3" name="Freeform 420">
              <a:extLst>
                <a:ext uri="{FF2B5EF4-FFF2-40B4-BE49-F238E27FC236}">
                  <a16:creationId xmlns:a16="http://schemas.microsoft.com/office/drawing/2014/main" id="{1FC61DF2-6A1B-E5F9-D6A4-2D1FEF81D686}"/>
                </a:ext>
              </a:extLst>
            </p:cNvPr>
            <p:cNvSpPr>
              <a:spLocks/>
            </p:cNvSpPr>
            <p:nvPr/>
          </p:nvSpPr>
          <p:spPr bwMode="auto">
            <a:xfrm>
              <a:off x="985854" y="51136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4" name="Freeform 421">
              <a:extLst>
                <a:ext uri="{FF2B5EF4-FFF2-40B4-BE49-F238E27FC236}">
                  <a16:creationId xmlns:a16="http://schemas.microsoft.com/office/drawing/2014/main" id="{439C43F3-FC84-A807-8213-28209B6179EF}"/>
                </a:ext>
              </a:extLst>
            </p:cNvPr>
            <p:cNvSpPr>
              <a:spLocks/>
            </p:cNvSpPr>
            <p:nvPr/>
          </p:nvSpPr>
          <p:spPr bwMode="auto">
            <a:xfrm>
              <a:off x="916585" y="58273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5" name="Freeform 422">
              <a:extLst>
                <a:ext uri="{FF2B5EF4-FFF2-40B4-BE49-F238E27FC236}">
                  <a16:creationId xmlns:a16="http://schemas.microsoft.com/office/drawing/2014/main" id="{99C8C7B2-9636-AC06-CCBF-51F7F38000B6}"/>
                </a:ext>
              </a:extLst>
            </p:cNvPr>
            <p:cNvSpPr>
              <a:spLocks/>
            </p:cNvSpPr>
            <p:nvPr/>
          </p:nvSpPr>
          <p:spPr bwMode="auto">
            <a:xfrm>
              <a:off x="845218" y="654104"/>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6" name="Oval 423">
              <a:extLst>
                <a:ext uri="{FF2B5EF4-FFF2-40B4-BE49-F238E27FC236}">
                  <a16:creationId xmlns:a16="http://schemas.microsoft.com/office/drawing/2014/main" id="{99AAA264-5744-28EC-D10B-51DCACF5651D}"/>
                </a:ext>
              </a:extLst>
            </p:cNvPr>
            <p:cNvSpPr>
              <a:spLocks noChangeArrowheads="1"/>
            </p:cNvSpPr>
            <p:nvPr/>
          </p:nvSpPr>
          <p:spPr bwMode="auto">
            <a:xfrm>
              <a:off x="775949" y="727570"/>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7" name="Freeform 424">
              <a:extLst>
                <a:ext uri="{FF2B5EF4-FFF2-40B4-BE49-F238E27FC236}">
                  <a16:creationId xmlns:a16="http://schemas.microsoft.com/office/drawing/2014/main" id="{1FB0A220-E930-3250-1620-81CC2FDBB1A6}"/>
                </a:ext>
              </a:extLst>
            </p:cNvPr>
            <p:cNvSpPr>
              <a:spLocks/>
            </p:cNvSpPr>
            <p:nvPr/>
          </p:nvSpPr>
          <p:spPr bwMode="auto">
            <a:xfrm>
              <a:off x="702483" y="796839"/>
              <a:ext cx="48278"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8" name="Freeform 425">
              <a:extLst>
                <a:ext uri="{FF2B5EF4-FFF2-40B4-BE49-F238E27FC236}">
                  <a16:creationId xmlns:a16="http://schemas.microsoft.com/office/drawing/2014/main" id="{D80BD686-D806-51FB-70E7-C64E669A81B8}"/>
                </a:ext>
              </a:extLst>
            </p:cNvPr>
            <p:cNvSpPr>
              <a:spLocks/>
            </p:cNvSpPr>
            <p:nvPr/>
          </p:nvSpPr>
          <p:spPr bwMode="auto">
            <a:xfrm>
              <a:off x="631115" y="86610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9" name="Freeform 426">
              <a:extLst>
                <a:ext uri="{FF2B5EF4-FFF2-40B4-BE49-F238E27FC236}">
                  <a16:creationId xmlns:a16="http://schemas.microsoft.com/office/drawing/2014/main" id="{2806EB83-A338-5B52-DA93-DBB0E7ABB803}"/>
                </a:ext>
              </a:extLst>
            </p:cNvPr>
            <p:cNvSpPr>
              <a:spLocks/>
            </p:cNvSpPr>
            <p:nvPr/>
          </p:nvSpPr>
          <p:spPr bwMode="auto">
            <a:xfrm>
              <a:off x="559747" y="93747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0" name="Freeform 438">
              <a:extLst>
                <a:ext uri="{FF2B5EF4-FFF2-40B4-BE49-F238E27FC236}">
                  <a16:creationId xmlns:a16="http://schemas.microsoft.com/office/drawing/2014/main" id="{F46D485F-B0A0-0D34-77A8-06E725B6F7F1}"/>
                </a:ext>
              </a:extLst>
            </p:cNvPr>
            <p:cNvSpPr>
              <a:spLocks/>
            </p:cNvSpPr>
            <p:nvPr/>
          </p:nvSpPr>
          <p:spPr bwMode="auto">
            <a:xfrm>
              <a:off x="1071915" y="311959"/>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1" name="Freeform 439">
              <a:extLst>
                <a:ext uri="{FF2B5EF4-FFF2-40B4-BE49-F238E27FC236}">
                  <a16:creationId xmlns:a16="http://schemas.microsoft.com/office/drawing/2014/main" id="{519E02D6-2FA5-9C8A-C612-157B5B48E757}"/>
                </a:ext>
              </a:extLst>
            </p:cNvPr>
            <p:cNvSpPr>
              <a:spLocks/>
            </p:cNvSpPr>
            <p:nvPr/>
          </p:nvSpPr>
          <p:spPr bwMode="auto">
            <a:xfrm>
              <a:off x="1000547" y="383327"/>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2" name="Freeform 440">
              <a:extLst>
                <a:ext uri="{FF2B5EF4-FFF2-40B4-BE49-F238E27FC236}">
                  <a16:creationId xmlns:a16="http://schemas.microsoft.com/office/drawing/2014/main" id="{2D764842-B23B-C0C9-67D8-DB26D4B33CBE}"/>
                </a:ext>
              </a:extLst>
            </p:cNvPr>
            <p:cNvSpPr>
              <a:spLocks/>
            </p:cNvSpPr>
            <p:nvPr/>
          </p:nvSpPr>
          <p:spPr bwMode="auto">
            <a:xfrm>
              <a:off x="929180" y="454694"/>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3" name="Freeform 441">
              <a:extLst>
                <a:ext uri="{FF2B5EF4-FFF2-40B4-BE49-F238E27FC236}">
                  <a16:creationId xmlns:a16="http://schemas.microsoft.com/office/drawing/2014/main" id="{35743773-847F-1426-2909-B261004ABFEC}"/>
                </a:ext>
              </a:extLst>
            </p:cNvPr>
            <p:cNvSpPr>
              <a:spLocks/>
            </p:cNvSpPr>
            <p:nvPr/>
          </p:nvSpPr>
          <p:spPr bwMode="auto">
            <a:xfrm>
              <a:off x="857812" y="523963"/>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4" name="Freeform 442">
              <a:extLst>
                <a:ext uri="{FF2B5EF4-FFF2-40B4-BE49-F238E27FC236}">
                  <a16:creationId xmlns:a16="http://schemas.microsoft.com/office/drawing/2014/main" id="{86BE6251-6C48-E714-50F3-311265FB95D0}"/>
                </a:ext>
              </a:extLst>
            </p:cNvPr>
            <p:cNvSpPr>
              <a:spLocks/>
            </p:cNvSpPr>
            <p:nvPr/>
          </p:nvSpPr>
          <p:spPr bwMode="auto">
            <a:xfrm>
              <a:off x="786444" y="595330"/>
              <a:ext cx="48278" cy="48278"/>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5" name="Oval 443">
              <a:extLst>
                <a:ext uri="{FF2B5EF4-FFF2-40B4-BE49-F238E27FC236}">
                  <a16:creationId xmlns:a16="http://schemas.microsoft.com/office/drawing/2014/main" id="{C0A71765-8AEC-FE6B-E6EE-03BA817CE735}"/>
                </a:ext>
              </a:extLst>
            </p:cNvPr>
            <p:cNvSpPr>
              <a:spLocks noChangeArrowheads="1"/>
            </p:cNvSpPr>
            <p:nvPr/>
          </p:nvSpPr>
          <p:spPr bwMode="auto">
            <a:xfrm>
              <a:off x="717176" y="66879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6" name="Oval 444">
              <a:extLst>
                <a:ext uri="{FF2B5EF4-FFF2-40B4-BE49-F238E27FC236}">
                  <a16:creationId xmlns:a16="http://schemas.microsoft.com/office/drawing/2014/main" id="{F77ED4E7-D1A6-4ED0-AD4B-E61B033C4132}"/>
                </a:ext>
              </a:extLst>
            </p:cNvPr>
            <p:cNvSpPr>
              <a:spLocks noChangeArrowheads="1"/>
            </p:cNvSpPr>
            <p:nvPr/>
          </p:nvSpPr>
          <p:spPr bwMode="auto">
            <a:xfrm>
              <a:off x="647907" y="740164"/>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7" name="Freeform 445">
              <a:extLst>
                <a:ext uri="{FF2B5EF4-FFF2-40B4-BE49-F238E27FC236}">
                  <a16:creationId xmlns:a16="http://schemas.microsoft.com/office/drawing/2014/main" id="{F165808C-1928-06AF-CE02-CA6047F40C66}"/>
                </a:ext>
              </a:extLst>
            </p:cNvPr>
            <p:cNvSpPr>
              <a:spLocks/>
            </p:cNvSpPr>
            <p:nvPr/>
          </p:nvSpPr>
          <p:spPr bwMode="auto">
            <a:xfrm>
              <a:off x="574441" y="809433"/>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8" name="Freeform 446">
              <a:extLst>
                <a:ext uri="{FF2B5EF4-FFF2-40B4-BE49-F238E27FC236}">
                  <a16:creationId xmlns:a16="http://schemas.microsoft.com/office/drawing/2014/main" id="{75061765-DA4D-4305-C57F-F1CEA948E99C}"/>
                </a:ext>
              </a:extLst>
            </p:cNvPr>
            <p:cNvSpPr>
              <a:spLocks/>
            </p:cNvSpPr>
            <p:nvPr/>
          </p:nvSpPr>
          <p:spPr bwMode="auto">
            <a:xfrm>
              <a:off x="503073" y="880800"/>
              <a:ext cx="48278" cy="46179"/>
            </a:xfrm>
            <a:custGeom>
              <a:avLst/>
              <a:gdLst>
                <a:gd name="T0" fmla="*/ 194 w 1094"/>
                <a:gd name="T1" fmla="*/ 899 h 1094"/>
                <a:gd name="T2" fmla="*/ 194 w 1094"/>
                <a:gd name="T3" fmla="*/ 194 h 1094"/>
                <a:gd name="T4" fmla="*/ 899 w 1094"/>
                <a:gd name="T5" fmla="*/ 194 h 1094"/>
                <a:gd name="T6" fmla="*/ 899 w 1094"/>
                <a:gd name="T7" fmla="*/ 899 h 1094"/>
                <a:gd name="T8" fmla="*/ 194 w 1094"/>
                <a:gd name="T9" fmla="*/ 899 h 1094"/>
              </a:gdLst>
              <a:ahLst/>
              <a:cxnLst>
                <a:cxn ang="0">
                  <a:pos x="T0" y="T1"/>
                </a:cxn>
                <a:cxn ang="0">
                  <a:pos x="T2" y="T3"/>
                </a:cxn>
                <a:cxn ang="0">
                  <a:pos x="T4" y="T5"/>
                </a:cxn>
                <a:cxn ang="0">
                  <a:pos x="T6" y="T7"/>
                </a:cxn>
                <a:cxn ang="0">
                  <a:pos x="T8" y="T9"/>
                </a:cxn>
              </a:cxnLst>
              <a:rect l="0" t="0" r="r" b="b"/>
              <a:pathLst>
                <a:path w="1094" h="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49" name="Freeform 458">
              <a:extLst>
                <a:ext uri="{FF2B5EF4-FFF2-40B4-BE49-F238E27FC236}">
                  <a16:creationId xmlns:a16="http://schemas.microsoft.com/office/drawing/2014/main" id="{85DC8E40-8EEE-B543-7D55-EF3692FEBD37}"/>
                </a:ext>
              </a:extLst>
            </p:cNvPr>
            <p:cNvSpPr>
              <a:spLocks/>
            </p:cNvSpPr>
            <p:nvPr/>
          </p:nvSpPr>
          <p:spPr bwMode="auto">
            <a:xfrm>
              <a:off x="1013141" y="25318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0" name="Freeform 459">
              <a:extLst>
                <a:ext uri="{FF2B5EF4-FFF2-40B4-BE49-F238E27FC236}">
                  <a16:creationId xmlns:a16="http://schemas.microsoft.com/office/drawing/2014/main" id="{D4FF938E-5C08-1F2F-118A-37773A61A290}"/>
                </a:ext>
              </a:extLst>
            </p:cNvPr>
            <p:cNvSpPr>
              <a:spLocks/>
            </p:cNvSpPr>
            <p:nvPr/>
          </p:nvSpPr>
          <p:spPr bwMode="auto">
            <a:xfrm>
              <a:off x="941774" y="324553"/>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 name="Freeform 460">
              <a:extLst>
                <a:ext uri="{FF2B5EF4-FFF2-40B4-BE49-F238E27FC236}">
                  <a16:creationId xmlns:a16="http://schemas.microsoft.com/office/drawing/2014/main" id="{257217F7-23EC-079D-3AB9-25F64A2E38DA}"/>
                </a:ext>
              </a:extLst>
            </p:cNvPr>
            <p:cNvSpPr>
              <a:spLocks/>
            </p:cNvSpPr>
            <p:nvPr/>
          </p:nvSpPr>
          <p:spPr bwMode="auto">
            <a:xfrm>
              <a:off x="870406" y="395921"/>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 name="Freeform 461">
              <a:extLst>
                <a:ext uri="{FF2B5EF4-FFF2-40B4-BE49-F238E27FC236}">
                  <a16:creationId xmlns:a16="http://schemas.microsoft.com/office/drawing/2014/main" id="{938066A2-2606-A76F-FA7D-66E88162B450}"/>
                </a:ext>
              </a:extLst>
            </p:cNvPr>
            <p:cNvSpPr>
              <a:spLocks/>
            </p:cNvSpPr>
            <p:nvPr/>
          </p:nvSpPr>
          <p:spPr bwMode="auto">
            <a:xfrm>
              <a:off x="799039" y="467288"/>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 name="Freeform 462">
              <a:extLst>
                <a:ext uri="{FF2B5EF4-FFF2-40B4-BE49-F238E27FC236}">
                  <a16:creationId xmlns:a16="http://schemas.microsoft.com/office/drawing/2014/main" id="{41B04CFD-12F5-F616-40AF-0F07A8B698E6}"/>
                </a:ext>
              </a:extLst>
            </p:cNvPr>
            <p:cNvSpPr>
              <a:spLocks/>
            </p:cNvSpPr>
            <p:nvPr/>
          </p:nvSpPr>
          <p:spPr bwMode="auto">
            <a:xfrm>
              <a:off x="729770" y="538656"/>
              <a:ext cx="46179"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4" name="Freeform 463">
              <a:extLst>
                <a:ext uri="{FF2B5EF4-FFF2-40B4-BE49-F238E27FC236}">
                  <a16:creationId xmlns:a16="http://schemas.microsoft.com/office/drawing/2014/main" id="{81D2C0BA-E2A1-E4F4-D0C0-A8093A4DF423}"/>
                </a:ext>
              </a:extLst>
            </p:cNvPr>
            <p:cNvSpPr>
              <a:spLocks/>
            </p:cNvSpPr>
            <p:nvPr/>
          </p:nvSpPr>
          <p:spPr bwMode="auto">
            <a:xfrm>
              <a:off x="658403" y="60792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5" name="Freeform 464">
              <a:extLst>
                <a:ext uri="{FF2B5EF4-FFF2-40B4-BE49-F238E27FC236}">
                  <a16:creationId xmlns:a16="http://schemas.microsoft.com/office/drawing/2014/main" id="{9B25DCC9-9F98-FDEF-C71A-58FB0C3F0141}"/>
                </a:ext>
              </a:extLst>
            </p:cNvPr>
            <p:cNvSpPr>
              <a:spLocks/>
            </p:cNvSpPr>
            <p:nvPr/>
          </p:nvSpPr>
          <p:spPr bwMode="auto">
            <a:xfrm>
              <a:off x="587035" y="67929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6" name="Freeform 465">
              <a:extLst>
                <a:ext uri="{FF2B5EF4-FFF2-40B4-BE49-F238E27FC236}">
                  <a16:creationId xmlns:a16="http://schemas.microsoft.com/office/drawing/2014/main" id="{89DD0ECC-102A-BAF2-FF07-AAA06A5C7D84}"/>
                </a:ext>
              </a:extLst>
            </p:cNvPr>
            <p:cNvSpPr>
              <a:spLocks/>
            </p:cNvSpPr>
            <p:nvPr/>
          </p:nvSpPr>
          <p:spPr bwMode="auto">
            <a:xfrm>
              <a:off x="515667" y="750660"/>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7" name="Freeform 466">
              <a:extLst>
                <a:ext uri="{FF2B5EF4-FFF2-40B4-BE49-F238E27FC236}">
                  <a16:creationId xmlns:a16="http://schemas.microsoft.com/office/drawing/2014/main" id="{CC35C2AA-9CA3-5ABE-B195-EB84454B1972}"/>
                </a:ext>
              </a:extLst>
            </p:cNvPr>
            <p:cNvSpPr>
              <a:spLocks/>
            </p:cNvSpPr>
            <p:nvPr/>
          </p:nvSpPr>
          <p:spPr bwMode="auto">
            <a:xfrm>
              <a:off x="444300" y="822027"/>
              <a:ext cx="48278"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8" name="Freeform 478">
              <a:extLst>
                <a:ext uri="{FF2B5EF4-FFF2-40B4-BE49-F238E27FC236}">
                  <a16:creationId xmlns:a16="http://schemas.microsoft.com/office/drawing/2014/main" id="{88C2C4BB-0279-23F7-82E6-89E9DA236A34}"/>
                </a:ext>
              </a:extLst>
            </p:cNvPr>
            <p:cNvSpPr>
              <a:spLocks/>
            </p:cNvSpPr>
            <p:nvPr/>
          </p:nvSpPr>
          <p:spPr bwMode="auto">
            <a:xfrm>
              <a:off x="954368" y="196512"/>
              <a:ext cx="48278" cy="46179"/>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9" name="Freeform 479">
              <a:extLst>
                <a:ext uri="{FF2B5EF4-FFF2-40B4-BE49-F238E27FC236}">
                  <a16:creationId xmlns:a16="http://schemas.microsoft.com/office/drawing/2014/main" id="{8F9ACCEF-994B-ED88-D670-715577FEA882}"/>
                </a:ext>
              </a:extLst>
            </p:cNvPr>
            <p:cNvSpPr>
              <a:spLocks/>
            </p:cNvSpPr>
            <p:nvPr/>
          </p:nvSpPr>
          <p:spPr bwMode="auto">
            <a:xfrm>
              <a:off x="885100" y="267879"/>
              <a:ext cx="46179"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 name="Freeform 480">
              <a:extLst>
                <a:ext uri="{FF2B5EF4-FFF2-40B4-BE49-F238E27FC236}">
                  <a16:creationId xmlns:a16="http://schemas.microsoft.com/office/drawing/2014/main" id="{2931D989-9D2D-CC97-F0C0-0CDEF02C26DC}"/>
                </a:ext>
              </a:extLst>
            </p:cNvPr>
            <p:cNvSpPr>
              <a:spLocks/>
            </p:cNvSpPr>
            <p:nvPr/>
          </p:nvSpPr>
          <p:spPr bwMode="auto">
            <a:xfrm>
              <a:off x="813732" y="337148"/>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1" name="Freeform 481">
              <a:extLst>
                <a:ext uri="{FF2B5EF4-FFF2-40B4-BE49-F238E27FC236}">
                  <a16:creationId xmlns:a16="http://schemas.microsoft.com/office/drawing/2014/main" id="{CFDADEFF-A640-1D23-83F1-8A0BDCA08593}"/>
                </a:ext>
              </a:extLst>
            </p:cNvPr>
            <p:cNvSpPr>
              <a:spLocks/>
            </p:cNvSpPr>
            <p:nvPr/>
          </p:nvSpPr>
          <p:spPr bwMode="auto">
            <a:xfrm>
              <a:off x="742364" y="408515"/>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2" name="Freeform 482">
              <a:extLst>
                <a:ext uri="{FF2B5EF4-FFF2-40B4-BE49-F238E27FC236}">
                  <a16:creationId xmlns:a16="http://schemas.microsoft.com/office/drawing/2014/main" id="{BA9A698C-677C-248F-AE10-8181AE1B02D4}"/>
                </a:ext>
              </a:extLst>
            </p:cNvPr>
            <p:cNvSpPr>
              <a:spLocks/>
            </p:cNvSpPr>
            <p:nvPr/>
          </p:nvSpPr>
          <p:spPr bwMode="auto">
            <a:xfrm>
              <a:off x="670997" y="47988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3" name="Freeform 483">
              <a:extLst>
                <a:ext uri="{FF2B5EF4-FFF2-40B4-BE49-F238E27FC236}">
                  <a16:creationId xmlns:a16="http://schemas.microsoft.com/office/drawing/2014/main" id="{1A1C9D10-D20A-8A9F-6C3B-6CEDFA573DCE}"/>
                </a:ext>
              </a:extLst>
            </p:cNvPr>
            <p:cNvSpPr>
              <a:spLocks/>
            </p:cNvSpPr>
            <p:nvPr/>
          </p:nvSpPr>
          <p:spPr bwMode="auto">
            <a:xfrm>
              <a:off x="599629" y="55125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2" name="Freeform 484">
              <a:extLst>
                <a:ext uri="{FF2B5EF4-FFF2-40B4-BE49-F238E27FC236}">
                  <a16:creationId xmlns:a16="http://schemas.microsoft.com/office/drawing/2014/main" id="{7498548A-2CB2-2B30-18A0-0E870C628ACC}"/>
                </a:ext>
              </a:extLst>
            </p:cNvPr>
            <p:cNvSpPr>
              <a:spLocks/>
            </p:cNvSpPr>
            <p:nvPr/>
          </p:nvSpPr>
          <p:spPr bwMode="auto">
            <a:xfrm>
              <a:off x="528262" y="622618"/>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3" name="Freeform 485">
              <a:extLst>
                <a:ext uri="{FF2B5EF4-FFF2-40B4-BE49-F238E27FC236}">
                  <a16:creationId xmlns:a16="http://schemas.microsoft.com/office/drawing/2014/main" id="{66111AA8-8F17-2341-5600-5BA6C2A37B35}"/>
                </a:ext>
              </a:extLst>
            </p:cNvPr>
            <p:cNvSpPr>
              <a:spLocks/>
            </p:cNvSpPr>
            <p:nvPr/>
          </p:nvSpPr>
          <p:spPr bwMode="auto">
            <a:xfrm>
              <a:off x="456894" y="693985"/>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4" name="Oval 486">
              <a:extLst>
                <a:ext uri="{FF2B5EF4-FFF2-40B4-BE49-F238E27FC236}">
                  <a16:creationId xmlns:a16="http://schemas.microsoft.com/office/drawing/2014/main" id="{630C837F-F727-E07D-943B-576A3B55E638}"/>
                </a:ext>
              </a:extLst>
            </p:cNvPr>
            <p:cNvSpPr>
              <a:spLocks noChangeArrowheads="1"/>
            </p:cNvSpPr>
            <p:nvPr/>
          </p:nvSpPr>
          <p:spPr bwMode="auto">
            <a:xfrm>
              <a:off x="389725" y="765353"/>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5" name="Oval 498">
              <a:extLst>
                <a:ext uri="{FF2B5EF4-FFF2-40B4-BE49-F238E27FC236}">
                  <a16:creationId xmlns:a16="http://schemas.microsoft.com/office/drawing/2014/main" id="{F9B76043-102A-30F4-16C1-0577292E2780}"/>
                </a:ext>
              </a:extLst>
            </p:cNvPr>
            <p:cNvSpPr>
              <a:spLocks noChangeArrowheads="1"/>
            </p:cNvSpPr>
            <p:nvPr/>
          </p:nvSpPr>
          <p:spPr bwMode="auto">
            <a:xfrm>
              <a:off x="899793" y="139837"/>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6" name="Oval 499">
              <a:extLst>
                <a:ext uri="{FF2B5EF4-FFF2-40B4-BE49-F238E27FC236}">
                  <a16:creationId xmlns:a16="http://schemas.microsoft.com/office/drawing/2014/main" id="{B10624DB-13CC-2536-7999-EEC7CF5C10CE}"/>
                </a:ext>
              </a:extLst>
            </p:cNvPr>
            <p:cNvSpPr>
              <a:spLocks noChangeArrowheads="1"/>
            </p:cNvSpPr>
            <p:nvPr/>
          </p:nvSpPr>
          <p:spPr bwMode="auto">
            <a:xfrm>
              <a:off x="828425" y="211205"/>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7" name="Freeform 500">
              <a:extLst>
                <a:ext uri="{FF2B5EF4-FFF2-40B4-BE49-F238E27FC236}">
                  <a16:creationId xmlns:a16="http://schemas.microsoft.com/office/drawing/2014/main" id="{6A3BDCE4-5381-C3E4-1CC3-524078674070}"/>
                </a:ext>
              </a:extLst>
            </p:cNvPr>
            <p:cNvSpPr>
              <a:spLocks/>
            </p:cNvSpPr>
            <p:nvPr/>
          </p:nvSpPr>
          <p:spPr bwMode="auto">
            <a:xfrm>
              <a:off x="754959" y="280473"/>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8" name="Freeform 501">
              <a:extLst>
                <a:ext uri="{FF2B5EF4-FFF2-40B4-BE49-F238E27FC236}">
                  <a16:creationId xmlns:a16="http://schemas.microsoft.com/office/drawing/2014/main" id="{58CD9855-A6A4-CC02-3CF3-297A888DEE27}"/>
                </a:ext>
              </a:extLst>
            </p:cNvPr>
            <p:cNvSpPr>
              <a:spLocks/>
            </p:cNvSpPr>
            <p:nvPr/>
          </p:nvSpPr>
          <p:spPr bwMode="auto">
            <a:xfrm>
              <a:off x="683591" y="351841"/>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19" name="Freeform 502">
              <a:extLst>
                <a:ext uri="{FF2B5EF4-FFF2-40B4-BE49-F238E27FC236}">
                  <a16:creationId xmlns:a16="http://schemas.microsoft.com/office/drawing/2014/main" id="{E4FA00EE-0D6B-D737-3925-ECDCD4C4C6CA}"/>
                </a:ext>
              </a:extLst>
            </p:cNvPr>
            <p:cNvSpPr>
              <a:spLocks/>
            </p:cNvSpPr>
            <p:nvPr/>
          </p:nvSpPr>
          <p:spPr bwMode="auto">
            <a:xfrm>
              <a:off x="612224" y="421109"/>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0" name="Freeform 503">
              <a:extLst>
                <a:ext uri="{FF2B5EF4-FFF2-40B4-BE49-F238E27FC236}">
                  <a16:creationId xmlns:a16="http://schemas.microsoft.com/office/drawing/2014/main" id="{CA38BA29-80EF-FC02-B981-D886427E8764}"/>
                </a:ext>
              </a:extLst>
            </p:cNvPr>
            <p:cNvSpPr>
              <a:spLocks/>
            </p:cNvSpPr>
            <p:nvPr/>
          </p:nvSpPr>
          <p:spPr bwMode="auto">
            <a:xfrm>
              <a:off x="542955" y="492477"/>
              <a:ext cx="46179" cy="48278"/>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1" name="Freeform 504">
              <a:extLst>
                <a:ext uri="{FF2B5EF4-FFF2-40B4-BE49-F238E27FC236}">
                  <a16:creationId xmlns:a16="http://schemas.microsoft.com/office/drawing/2014/main" id="{05E40B12-9037-8D21-3458-389300373D72}"/>
                </a:ext>
              </a:extLst>
            </p:cNvPr>
            <p:cNvSpPr>
              <a:spLocks/>
            </p:cNvSpPr>
            <p:nvPr/>
          </p:nvSpPr>
          <p:spPr bwMode="auto">
            <a:xfrm>
              <a:off x="471587" y="563845"/>
              <a:ext cx="48278" cy="48278"/>
            </a:xfrm>
            <a:custGeom>
              <a:avLst/>
              <a:gdLst>
                <a:gd name="T0" fmla="*/ 195 w 1094"/>
                <a:gd name="T1" fmla="*/ 899 h 1094"/>
                <a:gd name="T2" fmla="*/ 195 w 1094"/>
                <a:gd name="T3" fmla="*/ 194 h 1094"/>
                <a:gd name="T4" fmla="*/ 900 w 1094"/>
                <a:gd name="T5" fmla="*/ 194 h 1094"/>
                <a:gd name="T6" fmla="*/ 900 w 1094"/>
                <a:gd name="T7" fmla="*/ 899 h 1094"/>
                <a:gd name="T8" fmla="*/ 195 w 1094"/>
                <a:gd name="T9" fmla="*/ 899 h 1094"/>
              </a:gdLst>
              <a:ahLst/>
              <a:cxnLst>
                <a:cxn ang="0">
                  <a:pos x="T0" y="T1"/>
                </a:cxn>
                <a:cxn ang="0">
                  <a:pos x="T2" y="T3"/>
                </a:cxn>
                <a:cxn ang="0">
                  <a:pos x="T4" y="T5"/>
                </a:cxn>
                <a:cxn ang="0">
                  <a:pos x="T6" y="T7"/>
                </a:cxn>
                <a:cxn ang="0">
                  <a:pos x="T8" y="T9"/>
                </a:cxn>
              </a:cxnLst>
              <a:rect l="0" t="0" r="r" b="b"/>
              <a:pathLst>
                <a:path w="1094" h="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2" name="Freeform 505">
              <a:extLst>
                <a:ext uri="{FF2B5EF4-FFF2-40B4-BE49-F238E27FC236}">
                  <a16:creationId xmlns:a16="http://schemas.microsoft.com/office/drawing/2014/main" id="{E72EFA8B-9FDC-2D13-9B0D-DCD1DC6D449F}"/>
                </a:ext>
              </a:extLst>
            </p:cNvPr>
            <p:cNvSpPr>
              <a:spLocks/>
            </p:cNvSpPr>
            <p:nvPr/>
          </p:nvSpPr>
          <p:spPr bwMode="auto">
            <a:xfrm>
              <a:off x="400220" y="63521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3" name="Freeform 506">
              <a:extLst>
                <a:ext uri="{FF2B5EF4-FFF2-40B4-BE49-F238E27FC236}">
                  <a16:creationId xmlns:a16="http://schemas.microsoft.com/office/drawing/2014/main" id="{CF0E457F-7853-51DD-F0B0-95BAFA7B3787}"/>
                </a:ext>
              </a:extLst>
            </p:cNvPr>
            <p:cNvSpPr>
              <a:spLocks/>
            </p:cNvSpPr>
            <p:nvPr/>
          </p:nvSpPr>
          <p:spPr bwMode="auto">
            <a:xfrm>
              <a:off x="328852" y="70658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4" name="Oval 518">
              <a:extLst>
                <a:ext uri="{FF2B5EF4-FFF2-40B4-BE49-F238E27FC236}">
                  <a16:creationId xmlns:a16="http://schemas.microsoft.com/office/drawing/2014/main" id="{1576A3BA-CD5B-37C9-9DF5-A4C79D016364}"/>
                </a:ext>
              </a:extLst>
            </p:cNvPr>
            <p:cNvSpPr>
              <a:spLocks noChangeArrowheads="1"/>
            </p:cNvSpPr>
            <p:nvPr/>
          </p:nvSpPr>
          <p:spPr bwMode="auto">
            <a:xfrm>
              <a:off x="841020" y="81064"/>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5" name="Freeform 519">
              <a:extLst>
                <a:ext uri="{FF2B5EF4-FFF2-40B4-BE49-F238E27FC236}">
                  <a16:creationId xmlns:a16="http://schemas.microsoft.com/office/drawing/2014/main" id="{06880CF8-5943-D23D-B5F2-0CD1AB80D645}"/>
                </a:ext>
              </a:extLst>
            </p:cNvPr>
            <p:cNvSpPr>
              <a:spLocks/>
            </p:cNvSpPr>
            <p:nvPr/>
          </p:nvSpPr>
          <p:spPr bwMode="auto">
            <a:xfrm>
              <a:off x="767553" y="150333"/>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6" name="Freeform 520">
              <a:extLst>
                <a:ext uri="{FF2B5EF4-FFF2-40B4-BE49-F238E27FC236}">
                  <a16:creationId xmlns:a16="http://schemas.microsoft.com/office/drawing/2014/main" id="{A3E174FB-A45B-09A6-D4D1-06D7E95ECAB3}"/>
                </a:ext>
              </a:extLst>
            </p:cNvPr>
            <p:cNvSpPr>
              <a:spLocks/>
            </p:cNvSpPr>
            <p:nvPr/>
          </p:nvSpPr>
          <p:spPr bwMode="auto">
            <a:xfrm>
              <a:off x="696185" y="22170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7" name="Freeform 521">
              <a:extLst>
                <a:ext uri="{FF2B5EF4-FFF2-40B4-BE49-F238E27FC236}">
                  <a16:creationId xmlns:a16="http://schemas.microsoft.com/office/drawing/2014/main" id="{FF6EF676-6E1D-DE92-2124-D833C689FF9E}"/>
                </a:ext>
              </a:extLst>
            </p:cNvPr>
            <p:cNvSpPr>
              <a:spLocks/>
            </p:cNvSpPr>
            <p:nvPr/>
          </p:nvSpPr>
          <p:spPr bwMode="auto">
            <a:xfrm>
              <a:off x="626917" y="293068"/>
              <a:ext cx="46179"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8" name="Freeform 522">
              <a:extLst>
                <a:ext uri="{FF2B5EF4-FFF2-40B4-BE49-F238E27FC236}">
                  <a16:creationId xmlns:a16="http://schemas.microsoft.com/office/drawing/2014/main" id="{B741EDE7-EAC9-16D7-4A22-1A2C77ED9847}"/>
                </a:ext>
              </a:extLst>
            </p:cNvPr>
            <p:cNvSpPr>
              <a:spLocks/>
            </p:cNvSpPr>
            <p:nvPr/>
          </p:nvSpPr>
          <p:spPr bwMode="auto">
            <a:xfrm>
              <a:off x="555549" y="36443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29" name="Freeform 523">
              <a:extLst>
                <a:ext uri="{FF2B5EF4-FFF2-40B4-BE49-F238E27FC236}">
                  <a16:creationId xmlns:a16="http://schemas.microsoft.com/office/drawing/2014/main" id="{17050C9A-6C6E-1E6A-0A70-FA50A26634FC}"/>
                </a:ext>
              </a:extLst>
            </p:cNvPr>
            <p:cNvSpPr>
              <a:spLocks/>
            </p:cNvSpPr>
            <p:nvPr/>
          </p:nvSpPr>
          <p:spPr bwMode="auto">
            <a:xfrm>
              <a:off x="484182" y="435803"/>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0" name="Freeform 524">
              <a:extLst>
                <a:ext uri="{FF2B5EF4-FFF2-40B4-BE49-F238E27FC236}">
                  <a16:creationId xmlns:a16="http://schemas.microsoft.com/office/drawing/2014/main" id="{2F4E8F64-35E7-1E3B-F880-3D267E8AEE9F}"/>
                </a:ext>
              </a:extLst>
            </p:cNvPr>
            <p:cNvSpPr>
              <a:spLocks/>
            </p:cNvSpPr>
            <p:nvPr/>
          </p:nvSpPr>
          <p:spPr bwMode="auto">
            <a:xfrm>
              <a:off x="412814" y="507170"/>
              <a:ext cx="48278" cy="46179"/>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1" name="Freeform 525">
              <a:extLst>
                <a:ext uri="{FF2B5EF4-FFF2-40B4-BE49-F238E27FC236}">
                  <a16:creationId xmlns:a16="http://schemas.microsoft.com/office/drawing/2014/main" id="{211CB874-B910-768F-70D2-7798AB9852D3}"/>
                </a:ext>
              </a:extLst>
            </p:cNvPr>
            <p:cNvSpPr>
              <a:spLocks/>
            </p:cNvSpPr>
            <p:nvPr/>
          </p:nvSpPr>
          <p:spPr bwMode="auto">
            <a:xfrm>
              <a:off x="341447" y="576439"/>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2" name="Freeform 526">
              <a:extLst>
                <a:ext uri="{FF2B5EF4-FFF2-40B4-BE49-F238E27FC236}">
                  <a16:creationId xmlns:a16="http://schemas.microsoft.com/office/drawing/2014/main" id="{18DF2BDE-3CBA-9355-B031-A99C91BB666A}"/>
                </a:ext>
              </a:extLst>
            </p:cNvPr>
            <p:cNvSpPr>
              <a:spLocks/>
            </p:cNvSpPr>
            <p:nvPr/>
          </p:nvSpPr>
          <p:spPr bwMode="auto">
            <a:xfrm>
              <a:off x="270079" y="64780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33" name="Freeform 538">
              <a:extLst>
                <a:ext uri="{FF2B5EF4-FFF2-40B4-BE49-F238E27FC236}">
                  <a16:creationId xmlns:a16="http://schemas.microsoft.com/office/drawing/2014/main" id="{3EF67B3E-0F95-E04A-96AC-6EC4D68F4D14}"/>
                </a:ext>
              </a:extLst>
            </p:cNvPr>
            <p:cNvSpPr>
              <a:spLocks/>
            </p:cNvSpPr>
            <p:nvPr/>
          </p:nvSpPr>
          <p:spPr bwMode="auto">
            <a:xfrm>
              <a:off x="782246" y="22291"/>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4" name="Freeform 539">
              <a:extLst>
                <a:ext uri="{FF2B5EF4-FFF2-40B4-BE49-F238E27FC236}">
                  <a16:creationId xmlns:a16="http://schemas.microsoft.com/office/drawing/2014/main" id="{5A008363-D9EB-C6F5-6587-C514795A0C7C}"/>
                </a:ext>
              </a:extLst>
            </p:cNvPr>
            <p:cNvSpPr>
              <a:spLocks/>
            </p:cNvSpPr>
            <p:nvPr/>
          </p:nvSpPr>
          <p:spPr bwMode="auto">
            <a:xfrm>
              <a:off x="710879" y="93658"/>
              <a:ext cx="48278" cy="48278"/>
            </a:xfrm>
            <a:custGeom>
              <a:avLst/>
              <a:gdLst>
                <a:gd name="T0" fmla="*/ 194 w 1094"/>
                <a:gd name="T1" fmla="*/ 900 h 1094"/>
                <a:gd name="T2" fmla="*/ 194 w 1094"/>
                <a:gd name="T3" fmla="*/ 195 h 1094"/>
                <a:gd name="T4" fmla="*/ 899 w 1094"/>
                <a:gd name="T5" fmla="*/ 195 h 1094"/>
                <a:gd name="T6" fmla="*/ 899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5" name="Oval 540">
              <a:extLst>
                <a:ext uri="{FF2B5EF4-FFF2-40B4-BE49-F238E27FC236}">
                  <a16:creationId xmlns:a16="http://schemas.microsoft.com/office/drawing/2014/main" id="{CC6EE4F3-8370-FC78-51CE-111BE026E91B}"/>
                </a:ext>
              </a:extLst>
            </p:cNvPr>
            <p:cNvSpPr>
              <a:spLocks noChangeArrowheads="1"/>
            </p:cNvSpPr>
            <p:nvPr/>
          </p:nvSpPr>
          <p:spPr bwMode="auto">
            <a:xfrm>
              <a:off x="641610" y="167125"/>
              <a:ext cx="44080" cy="41981"/>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6" name="Oval 541">
              <a:extLst>
                <a:ext uri="{FF2B5EF4-FFF2-40B4-BE49-F238E27FC236}">
                  <a16:creationId xmlns:a16="http://schemas.microsoft.com/office/drawing/2014/main" id="{D770198F-92FC-F7E3-9745-4E57351A077B}"/>
                </a:ext>
              </a:extLst>
            </p:cNvPr>
            <p:cNvSpPr>
              <a:spLocks noChangeArrowheads="1"/>
            </p:cNvSpPr>
            <p:nvPr/>
          </p:nvSpPr>
          <p:spPr bwMode="auto">
            <a:xfrm>
              <a:off x="570243" y="236393"/>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7" name="Freeform 542">
              <a:extLst>
                <a:ext uri="{FF2B5EF4-FFF2-40B4-BE49-F238E27FC236}">
                  <a16:creationId xmlns:a16="http://schemas.microsoft.com/office/drawing/2014/main" id="{80DB5345-EBF3-4AC5-E802-746BB966C680}"/>
                </a:ext>
              </a:extLst>
            </p:cNvPr>
            <p:cNvSpPr>
              <a:spLocks/>
            </p:cNvSpPr>
            <p:nvPr/>
          </p:nvSpPr>
          <p:spPr bwMode="auto">
            <a:xfrm>
              <a:off x="496776" y="305662"/>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8" name="Freeform 543">
              <a:extLst>
                <a:ext uri="{FF2B5EF4-FFF2-40B4-BE49-F238E27FC236}">
                  <a16:creationId xmlns:a16="http://schemas.microsoft.com/office/drawing/2014/main" id="{6F53C57B-10FC-3951-B9EB-426CBA7F44B8}"/>
                </a:ext>
              </a:extLst>
            </p:cNvPr>
            <p:cNvSpPr>
              <a:spLocks/>
            </p:cNvSpPr>
            <p:nvPr/>
          </p:nvSpPr>
          <p:spPr bwMode="auto">
            <a:xfrm>
              <a:off x="425408" y="377030"/>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9" name="Freeform 544">
              <a:extLst>
                <a:ext uri="{FF2B5EF4-FFF2-40B4-BE49-F238E27FC236}">
                  <a16:creationId xmlns:a16="http://schemas.microsoft.com/office/drawing/2014/main" id="{096BB954-B033-85C6-D9D0-8BCB852A305E}"/>
                </a:ext>
              </a:extLst>
            </p:cNvPr>
            <p:cNvSpPr>
              <a:spLocks/>
            </p:cNvSpPr>
            <p:nvPr/>
          </p:nvSpPr>
          <p:spPr bwMode="auto">
            <a:xfrm>
              <a:off x="356140" y="448397"/>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0" name="Freeform 545">
              <a:extLst>
                <a:ext uri="{FF2B5EF4-FFF2-40B4-BE49-F238E27FC236}">
                  <a16:creationId xmlns:a16="http://schemas.microsoft.com/office/drawing/2014/main" id="{62636465-3E98-D590-14DB-13675AF9A25E}"/>
                </a:ext>
              </a:extLst>
            </p:cNvPr>
            <p:cNvSpPr>
              <a:spLocks/>
            </p:cNvSpPr>
            <p:nvPr/>
          </p:nvSpPr>
          <p:spPr bwMode="auto">
            <a:xfrm>
              <a:off x="284772" y="519765"/>
              <a:ext cx="46179"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1" name="Freeform 546">
              <a:extLst>
                <a:ext uri="{FF2B5EF4-FFF2-40B4-BE49-F238E27FC236}">
                  <a16:creationId xmlns:a16="http://schemas.microsoft.com/office/drawing/2014/main" id="{605BDC6C-3460-4679-2776-3D5BD8825AD9}"/>
                </a:ext>
              </a:extLst>
            </p:cNvPr>
            <p:cNvSpPr>
              <a:spLocks/>
            </p:cNvSpPr>
            <p:nvPr/>
          </p:nvSpPr>
          <p:spPr bwMode="auto">
            <a:xfrm>
              <a:off x="213405" y="591132"/>
              <a:ext cx="48278" cy="46179"/>
            </a:xfrm>
            <a:custGeom>
              <a:avLst/>
              <a:gdLst>
                <a:gd name="T0" fmla="*/ 194 w 1094"/>
                <a:gd name="T1" fmla="*/ 900 h 1094"/>
                <a:gd name="T2" fmla="*/ 194 w 1094"/>
                <a:gd name="T3" fmla="*/ 194 h 1094"/>
                <a:gd name="T4" fmla="*/ 900 w 1094"/>
                <a:gd name="T5" fmla="*/ 194 h 1094"/>
                <a:gd name="T6" fmla="*/ 900 w 1094"/>
                <a:gd name="T7" fmla="*/ 900 h 1094"/>
                <a:gd name="T8" fmla="*/ 194 w 1094"/>
                <a:gd name="T9" fmla="*/ 900 h 1094"/>
              </a:gdLst>
              <a:ahLst/>
              <a:cxnLst>
                <a:cxn ang="0">
                  <a:pos x="T0" y="T1"/>
                </a:cxn>
                <a:cxn ang="0">
                  <a:pos x="T2" y="T3"/>
                </a:cxn>
                <a:cxn ang="0">
                  <a:pos x="T4" y="T5"/>
                </a:cxn>
                <a:cxn ang="0">
                  <a:pos x="T6" y="T7"/>
                </a:cxn>
                <a:cxn ang="0">
                  <a:pos x="T8" y="T9"/>
                </a:cxn>
              </a:cxnLst>
              <a:rect l="0" t="0" r="r" b="b"/>
              <a:pathLst>
                <a:path w="1094" h="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2" name="Freeform 558">
              <a:extLst>
                <a:ext uri="{FF2B5EF4-FFF2-40B4-BE49-F238E27FC236}">
                  <a16:creationId xmlns:a16="http://schemas.microsoft.com/office/drawing/2014/main" id="{948EA8D0-4D7E-0FBE-86B0-D9B6009808D2}"/>
                </a:ext>
              </a:extLst>
            </p:cNvPr>
            <p:cNvSpPr>
              <a:spLocks/>
            </p:cNvSpPr>
            <p:nvPr/>
          </p:nvSpPr>
          <p:spPr bwMode="auto">
            <a:xfrm>
              <a:off x="723473" y="-36482"/>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3" name="Freeform 559">
              <a:extLst>
                <a:ext uri="{FF2B5EF4-FFF2-40B4-BE49-F238E27FC236}">
                  <a16:creationId xmlns:a16="http://schemas.microsoft.com/office/drawing/2014/main" id="{ED895A97-5771-5401-F43F-B0621218826D}"/>
                </a:ext>
              </a:extLst>
            </p:cNvPr>
            <p:cNvSpPr>
              <a:spLocks/>
            </p:cNvSpPr>
            <p:nvPr/>
          </p:nvSpPr>
          <p:spPr bwMode="auto">
            <a:xfrm>
              <a:off x="652105" y="34885"/>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4" name="Oval 560">
              <a:extLst>
                <a:ext uri="{FF2B5EF4-FFF2-40B4-BE49-F238E27FC236}">
                  <a16:creationId xmlns:a16="http://schemas.microsoft.com/office/drawing/2014/main" id="{0D2BA557-747E-F051-347E-608A3F03FD69}"/>
                </a:ext>
              </a:extLst>
            </p:cNvPr>
            <p:cNvSpPr>
              <a:spLocks noChangeArrowheads="1"/>
            </p:cNvSpPr>
            <p:nvPr/>
          </p:nvSpPr>
          <p:spPr bwMode="auto">
            <a:xfrm>
              <a:off x="582837" y="108352"/>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5" name="Oval 561">
              <a:extLst>
                <a:ext uri="{FF2B5EF4-FFF2-40B4-BE49-F238E27FC236}">
                  <a16:creationId xmlns:a16="http://schemas.microsoft.com/office/drawing/2014/main" id="{2D18EEC6-DE38-814C-3A6B-45608BCC3F02}"/>
                </a:ext>
              </a:extLst>
            </p:cNvPr>
            <p:cNvSpPr>
              <a:spLocks noChangeArrowheads="1"/>
            </p:cNvSpPr>
            <p:nvPr/>
          </p:nvSpPr>
          <p:spPr bwMode="auto">
            <a:xfrm>
              <a:off x="511469" y="179719"/>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6" name="Freeform 562">
              <a:extLst>
                <a:ext uri="{FF2B5EF4-FFF2-40B4-BE49-F238E27FC236}">
                  <a16:creationId xmlns:a16="http://schemas.microsoft.com/office/drawing/2014/main" id="{2D005326-1FF4-CA80-9A97-98307A16D602}"/>
                </a:ext>
              </a:extLst>
            </p:cNvPr>
            <p:cNvSpPr>
              <a:spLocks/>
            </p:cNvSpPr>
            <p:nvPr/>
          </p:nvSpPr>
          <p:spPr bwMode="auto">
            <a:xfrm>
              <a:off x="440102" y="248988"/>
              <a:ext cx="46179" cy="46179"/>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7" name="Freeform 563">
              <a:extLst>
                <a:ext uri="{FF2B5EF4-FFF2-40B4-BE49-F238E27FC236}">
                  <a16:creationId xmlns:a16="http://schemas.microsoft.com/office/drawing/2014/main" id="{4036BFB1-7C8E-AED7-C781-3936E0935D7B}"/>
                </a:ext>
              </a:extLst>
            </p:cNvPr>
            <p:cNvSpPr>
              <a:spLocks/>
            </p:cNvSpPr>
            <p:nvPr/>
          </p:nvSpPr>
          <p:spPr bwMode="auto">
            <a:xfrm>
              <a:off x="368734" y="318256"/>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8" name="Freeform 564">
              <a:extLst>
                <a:ext uri="{FF2B5EF4-FFF2-40B4-BE49-F238E27FC236}">
                  <a16:creationId xmlns:a16="http://schemas.microsoft.com/office/drawing/2014/main" id="{F78467D2-14FB-5862-F0B0-E37ECB3970F1}"/>
                </a:ext>
              </a:extLst>
            </p:cNvPr>
            <p:cNvSpPr>
              <a:spLocks/>
            </p:cNvSpPr>
            <p:nvPr/>
          </p:nvSpPr>
          <p:spPr bwMode="auto">
            <a:xfrm>
              <a:off x="297367" y="389624"/>
              <a:ext cx="48278" cy="48278"/>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79" name="Freeform 565">
              <a:extLst>
                <a:ext uri="{FF2B5EF4-FFF2-40B4-BE49-F238E27FC236}">
                  <a16:creationId xmlns:a16="http://schemas.microsoft.com/office/drawing/2014/main" id="{7423615B-382D-4FCF-5B8B-AF180F511EB9}"/>
                </a:ext>
              </a:extLst>
            </p:cNvPr>
            <p:cNvSpPr>
              <a:spLocks/>
            </p:cNvSpPr>
            <p:nvPr/>
          </p:nvSpPr>
          <p:spPr bwMode="auto">
            <a:xfrm>
              <a:off x="225999" y="46099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0" name="Freeform 566">
              <a:extLst>
                <a:ext uri="{FF2B5EF4-FFF2-40B4-BE49-F238E27FC236}">
                  <a16:creationId xmlns:a16="http://schemas.microsoft.com/office/drawing/2014/main" id="{02F65D18-3136-4CE6-313A-D622AE91C711}"/>
                </a:ext>
              </a:extLst>
            </p:cNvPr>
            <p:cNvSpPr>
              <a:spLocks/>
            </p:cNvSpPr>
            <p:nvPr/>
          </p:nvSpPr>
          <p:spPr bwMode="auto">
            <a:xfrm>
              <a:off x="154631" y="532359"/>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1" name="Freeform 578">
              <a:extLst>
                <a:ext uri="{FF2B5EF4-FFF2-40B4-BE49-F238E27FC236}">
                  <a16:creationId xmlns:a16="http://schemas.microsoft.com/office/drawing/2014/main" id="{A61AF5BF-1901-96BC-6D90-F6190FD75551}"/>
                </a:ext>
              </a:extLst>
            </p:cNvPr>
            <p:cNvSpPr>
              <a:spLocks/>
            </p:cNvSpPr>
            <p:nvPr/>
          </p:nvSpPr>
          <p:spPr bwMode="auto">
            <a:xfrm>
              <a:off x="664700" y="-93157"/>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2" name="Freeform 579">
              <a:extLst>
                <a:ext uri="{FF2B5EF4-FFF2-40B4-BE49-F238E27FC236}">
                  <a16:creationId xmlns:a16="http://schemas.microsoft.com/office/drawing/2014/main" id="{34160623-06A3-437A-2D68-5F1E98C18E74}"/>
                </a:ext>
              </a:extLst>
            </p:cNvPr>
            <p:cNvSpPr>
              <a:spLocks/>
            </p:cNvSpPr>
            <p:nvPr/>
          </p:nvSpPr>
          <p:spPr bwMode="auto">
            <a:xfrm>
              <a:off x="593332" y="-23888"/>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3" name="Freeform 580">
              <a:extLst>
                <a:ext uri="{FF2B5EF4-FFF2-40B4-BE49-F238E27FC236}">
                  <a16:creationId xmlns:a16="http://schemas.microsoft.com/office/drawing/2014/main" id="{4EE8ADAE-0CDC-3BA2-C030-89E7E33F0DBD}"/>
                </a:ext>
              </a:extLst>
            </p:cNvPr>
            <p:cNvSpPr>
              <a:spLocks/>
            </p:cNvSpPr>
            <p:nvPr/>
          </p:nvSpPr>
          <p:spPr bwMode="auto">
            <a:xfrm>
              <a:off x="524064" y="47479"/>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4" name="Freeform 581">
              <a:extLst>
                <a:ext uri="{FF2B5EF4-FFF2-40B4-BE49-F238E27FC236}">
                  <a16:creationId xmlns:a16="http://schemas.microsoft.com/office/drawing/2014/main" id="{28C81187-7DDA-38A1-8E76-3C73A151E517}"/>
                </a:ext>
              </a:extLst>
            </p:cNvPr>
            <p:cNvSpPr>
              <a:spLocks/>
            </p:cNvSpPr>
            <p:nvPr/>
          </p:nvSpPr>
          <p:spPr bwMode="auto">
            <a:xfrm>
              <a:off x="452696" y="118847"/>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5" name="Freeform 582">
              <a:extLst>
                <a:ext uri="{FF2B5EF4-FFF2-40B4-BE49-F238E27FC236}">
                  <a16:creationId xmlns:a16="http://schemas.microsoft.com/office/drawing/2014/main" id="{FBCF3FF3-E39E-D81C-AC58-8A8E7A292E98}"/>
                </a:ext>
              </a:extLst>
            </p:cNvPr>
            <p:cNvSpPr>
              <a:spLocks/>
            </p:cNvSpPr>
            <p:nvPr/>
          </p:nvSpPr>
          <p:spPr bwMode="auto">
            <a:xfrm>
              <a:off x="381328" y="190214"/>
              <a:ext cx="48278" cy="48278"/>
            </a:xfrm>
            <a:custGeom>
              <a:avLst/>
              <a:gdLst>
                <a:gd name="T0" fmla="*/ 195 w 1095"/>
                <a:gd name="T1" fmla="*/ 900 h 1094"/>
                <a:gd name="T2" fmla="*/ 195 w 1095"/>
                <a:gd name="T3" fmla="*/ 195 h 1094"/>
                <a:gd name="T4" fmla="*/ 900 w 1095"/>
                <a:gd name="T5" fmla="*/ 195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6" name="Oval 583">
              <a:extLst>
                <a:ext uri="{FF2B5EF4-FFF2-40B4-BE49-F238E27FC236}">
                  <a16:creationId xmlns:a16="http://schemas.microsoft.com/office/drawing/2014/main" id="{A998484E-3692-1A3D-D808-22F3B1999739}"/>
                </a:ext>
              </a:extLst>
            </p:cNvPr>
            <p:cNvSpPr>
              <a:spLocks noChangeArrowheads="1"/>
            </p:cNvSpPr>
            <p:nvPr/>
          </p:nvSpPr>
          <p:spPr bwMode="auto">
            <a:xfrm>
              <a:off x="312060" y="263681"/>
              <a:ext cx="44080"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7" name="Freeform 584">
              <a:extLst>
                <a:ext uri="{FF2B5EF4-FFF2-40B4-BE49-F238E27FC236}">
                  <a16:creationId xmlns:a16="http://schemas.microsoft.com/office/drawing/2014/main" id="{E0C67BE3-ED65-135F-2552-874645F07AA8}"/>
                </a:ext>
              </a:extLst>
            </p:cNvPr>
            <p:cNvSpPr>
              <a:spLocks/>
            </p:cNvSpPr>
            <p:nvPr/>
          </p:nvSpPr>
          <p:spPr bwMode="auto">
            <a:xfrm>
              <a:off x="238593" y="332950"/>
              <a:ext cx="48278" cy="46179"/>
            </a:xfrm>
            <a:custGeom>
              <a:avLst/>
              <a:gdLst>
                <a:gd name="T0" fmla="*/ 195 w 1094"/>
                <a:gd name="T1" fmla="*/ 900 h 1095"/>
                <a:gd name="T2" fmla="*/ 195 w 1094"/>
                <a:gd name="T3" fmla="*/ 195 h 1095"/>
                <a:gd name="T4" fmla="*/ 900 w 1094"/>
                <a:gd name="T5" fmla="*/ 195 h 1095"/>
                <a:gd name="T6" fmla="*/ 900 w 1094"/>
                <a:gd name="T7" fmla="*/ 900 h 1095"/>
                <a:gd name="T8" fmla="*/ 195 w 1094"/>
                <a:gd name="T9" fmla="*/ 900 h 1095"/>
              </a:gdLst>
              <a:ahLst/>
              <a:cxnLst>
                <a:cxn ang="0">
                  <a:pos x="T0" y="T1"/>
                </a:cxn>
                <a:cxn ang="0">
                  <a:pos x="T2" y="T3"/>
                </a:cxn>
                <a:cxn ang="0">
                  <a:pos x="T4" y="T5"/>
                </a:cxn>
                <a:cxn ang="0">
                  <a:pos x="T6" y="T7"/>
                </a:cxn>
                <a:cxn ang="0">
                  <a:pos x="T8" y="T9"/>
                </a:cxn>
              </a:cxnLst>
              <a:rect l="0" t="0" r="r" b="b"/>
              <a:pathLst>
                <a:path w="1094" h="1095">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8" name="Freeform 585">
              <a:extLst>
                <a:ext uri="{FF2B5EF4-FFF2-40B4-BE49-F238E27FC236}">
                  <a16:creationId xmlns:a16="http://schemas.microsoft.com/office/drawing/2014/main" id="{7DA30882-386B-72AB-B7B7-3D2C7A48B9D2}"/>
                </a:ext>
              </a:extLst>
            </p:cNvPr>
            <p:cNvSpPr>
              <a:spLocks/>
            </p:cNvSpPr>
            <p:nvPr/>
          </p:nvSpPr>
          <p:spPr bwMode="auto">
            <a:xfrm>
              <a:off x="167226" y="404317"/>
              <a:ext cx="48278" cy="46179"/>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9" name="Freeform 586">
              <a:extLst>
                <a:ext uri="{FF2B5EF4-FFF2-40B4-BE49-F238E27FC236}">
                  <a16:creationId xmlns:a16="http://schemas.microsoft.com/office/drawing/2014/main" id="{8EC38D66-40C9-3A96-2515-9E9A6C3C1EB7}"/>
                </a:ext>
              </a:extLst>
            </p:cNvPr>
            <p:cNvSpPr>
              <a:spLocks/>
            </p:cNvSpPr>
            <p:nvPr/>
          </p:nvSpPr>
          <p:spPr bwMode="auto">
            <a:xfrm>
              <a:off x="97957" y="473586"/>
              <a:ext cx="46179"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0" name="Freeform 598">
              <a:extLst>
                <a:ext uri="{FF2B5EF4-FFF2-40B4-BE49-F238E27FC236}">
                  <a16:creationId xmlns:a16="http://schemas.microsoft.com/office/drawing/2014/main" id="{741430A8-636F-5884-0AAA-41A6A1B29FBC}"/>
                </a:ext>
              </a:extLst>
            </p:cNvPr>
            <p:cNvSpPr>
              <a:spLocks/>
            </p:cNvSpPr>
            <p:nvPr/>
          </p:nvSpPr>
          <p:spPr bwMode="auto">
            <a:xfrm>
              <a:off x="608025" y="-151930"/>
              <a:ext cx="48278" cy="48278"/>
            </a:xfrm>
            <a:custGeom>
              <a:avLst/>
              <a:gdLst>
                <a:gd name="T0" fmla="*/ 195 w 1095"/>
                <a:gd name="T1" fmla="*/ 900 h 1094"/>
                <a:gd name="T2" fmla="*/ 195 w 1095"/>
                <a:gd name="T3" fmla="*/ 194 h 1094"/>
                <a:gd name="T4" fmla="*/ 900 w 1095"/>
                <a:gd name="T5" fmla="*/ 194 h 1094"/>
                <a:gd name="T6" fmla="*/ 900 w 1095"/>
                <a:gd name="T7" fmla="*/ 900 h 1094"/>
                <a:gd name="T8" fmla="*/ 195 w 1095"/>
                <a:gd name="T9" fmla="*/ 900 h 1094"/>
              </a:gdLst>
              <a:ahLst/>
              <a:cxnLst>
                <a:cxn ang="0">
                  <a:pos x="T0" y="T1"/>
                </a:cxn>
                <a:cxn ang="0">
                  <a:pos x="T2" y="T3"/>
                </a:cxn>
                <a:cxn ang="0">
                  <a:pos x="T4" y="T5"/>
                </a:cxn>
                <a:cxn ang="0">
                  <a:pos x="T6" y="T7"/>
                </a:cxn>
                <a:cxn ang="0">
                  <a:pos x="T8" y="T9"/>
                </a:cxn>
              </a:cxnLst>
              <a:rect l="0" t="0" r="r" b="b"/>
              <a:pathLst>
                <a:path w="1095" h="1094">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1" name="Freeform 599">
              <a:extLst>
                <a:ext uri="{FF2B5EF4-FFF2-40B4-BE49-F238E27FC236}">
                  <a16:creationId xmlns:a16="http://schemas.microsoft.com/office/drawing/2014/main" id="{CD67CD63-DFBF-CED9-D718-937A3A8801BD}"/>
                </a:ext>
              </a:extLst>
            </p:cNvPr>
            <p:cNvSpPr>
              <a:spLocks/>
            </p:cNvSpPr>
            <p:nvPr/>
          </p:nvSpPr>
          <p:spPr bwMode="auto">
            <a:xfrm>
              <a:off x="536658" y="-80562"/>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2" name="Freeform 600">
              <a:extLst>
                <a:ext uri="{FF2B5EF4-FFF2-40B4-BE49-F238E27FC236}">
                  <a16:creationId xmlns:a16="http://schemas.microsoft.com/office/drawing/2014/main" id="{18BB1E91-26C7-1CDA-3BA0-157193C4A26C}"/>
                </a:ext>
              </a:extLst>
            </p:cNvPr>
            <p:cNvSpPr>
              <a:spLocks/>
            </p:cNvSpPr>
            <p:nvPr/>
          </p:nvSpPr>
          <p:spPr bwMode="auto">
            <a:xfrm>
              <a:off x="465290" y="-9195"/>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3" name="Freeform 601">
              <a:extLst>
                <a:ext uri="{FF2B5EF4-FFF2-40B4-BE49-F238E27FC236}">
                  <a16:creationId xmlns:a16="http://schemas.microsoft.com/office/drawing/2014/main" id="{E9AC36B6-D616-CEF9-65A7-C16FC90103A7}"/>
                </a:ext>
              </a:extLst>
            </p:cNvPr>
            <p:cNvSpPr>
              <a:spLocks/>
            </p:cNvSpPr>
            <p:nvPr/>
          </p:nvSpPr>
          <p:spPr bwMode="auto">
            <a:xfrm>
              <a:off x="393923" y="62173"/>
              <a:ext cx="48278" cy="46179"/>
            </a:xfrm>
            <a:custGeom>
              <a:avLst/>
              <a:gdLst>
                <a:gd name="T0" fmla="*/ 194 w 1094"/>
                <a:gd name="T1" fmla="*/ 900 h 1095"/>
                <a:gd name="T2" fmla="*/ 194 w 1094"/>
                <a:gd name="T3" fmla="*/ 195 h 1095"/>
                <a:gd name="T4" fmla="*/ 899 w 1094"/>
                <a:gd name="T5" fmla="*/ 195 h 1095"/>
                <a:gd name="T6" fmla="*/ 899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4" name="Freeform 602">
              <a:extLst>
                <a:ext uri="{FF2B5EF4-FFF2-40B4-BE49-F238E27FC236}">
                  <a16:creationId xmlns:a16="http://schemas.microsoft.com/office/drawing/2014/main" id="{495DF37B-278C-6A8D-7772-FD21425F3E39}"/>
                </a:ext>
              </a:extLst>
            </p:cNvPr>
            <p:cNvSpPr>
              <a:spLocks/>
            </p:cNvSpPr>
            <p:nvPr/>
          </p:nvSpPr>
          <p:spPr bwMode="auto">
            <a:xfrm>
              <a:off x="322555" y="131441"/>
              <a:ext cx="48278" cy="48278"/>
            </a:xfrm>
            <a:custGeom>
              <a:avLst/>
              <a:gdLst>
                <a:gd name="T0" fmla="*/ 194 w 1094"/>
                <a:gd name="T1" fmla="*/ 900 h 1095"/>
                <a:gd name="T2" fmla="*/ 194 w 1094"/>
                <a:gd name="T3" fmla="*/ 195 h 1095"/>
                <a:gd name="T4" fmla="*/ 900 w 1094"/>
                <a:gd name="T5" fmla="*/ 195 h 1095"/>
                <a:gd name="T6" fmla="*/ 900 w 1094"/>
                <a:gd name="T7" fmla="*/ 900 h 1095"/>
                <a:gd name="T8" fmla="*/ 194 w 1094"/>
                <a:gd name="T9" fmla="*/ 900 h 1095"/>
              </a:gdLst>
              <a:ahLst/>
              <a:cxnLst>
                <a:cxn ang="0">
                  <a:pos x="T0" y="T1"/>
                </a:cxn>
                <a:cxn ang="0">
                  <a:pos x="T2" y="T3"/>
                </a:cxn>
                <a:cxn ang="0">
                  <a:pos x="T4" y="T5"/>
                </a:cxn>
                <a:cxn ang="0">
                  <a:pos x="T6" y="T7"/>
                </a:cxn>
                <a:cxn ang="0">
                  <a:pos x="T8" y="T9"/>
                </a:cxn>
              </a:cxnLst>
              <a:rect l="0" t="0" r="r" b="b"/>
              <a:pathLst>
                <a:path w="1094" h="1095">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5" name="Oval 603">
              <a:extLst>
                <a:ext uri="{FF2B5EF4-FFF2-40B4-BE49-F238E27FC236}">
                  <a16:creationId xmlns:a16="http://schemas.microsoft.com/office/drawing/2014/main" id="{30D158E5-50E3-B3A3-9295-0BD986DC8035}"/>
                </a:ext>
              </a:extLst>
            </p:cNvPr>
            <p:cNvSpPr>
              <a:spLocks noChangeArrowheads="1"/>
            </p:cNvSpPr>
            <p:nvPr/>
          </p:nvSpPr>
          <p:spPr bwMode="auto">
            <a:xfrm>
              <a:off x="255386" y="204908"/>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6" name="Oval 604">
              <a:extLst>
                <a:ext uri="{FF2B5EF4-FFF2-40B4-BE49-F238E27FC236}">
                  <a16:creationId xmlns:a16="http://schemas.microsoft.com/office/drawing/2014/main" id="{41406440-072E-0F8F-9FDB-DA56AFDAC4E6}"/>
                </a:ext>
              </a:extLst>
            </p:cNvPr>
            <p:cNvSpPr>
              <a:spLocks noChangeArrowheads="1"/>
            </p:cNvSpPr>
            <p:nvPr/>
          </p:nvSpPr>
          <p:spPr bwMode="auto">
            <a:xfrm>
              <a:off x="184018" y="276275"/>
              <a:ext cx="41981" cy="44080"/>
            </a:xfrm>
            <a:prstGeom prst="ellipse">
              <a:avLst/>
            </a:pr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7" name="Freeform 605">
              <a:extLst>
                <a:ext uri="{FF2B5EF4-FFF2-40B4-BE49-F238E27FC236}">
                  <a16:creationId xmlns:a16="http://schemas.microsoft.com/office/drawing/2014/main" id="{1AB5AF0C-74BF-1ABC-4253-B6B6395CE67D}"/>
                </a:ext>
              </a:extLst>
            </p:cNvPr>
            <p:cNvSpPr>
              <a:spLocks/>
            </p:cNvSpPr>
            <p:nvPr/>
          </p:nvSpPr>
          <p:spPr bwMode="auto">
            <a:xfrm>
              <a:off x="110552" y="345544"/>
              <a:ext cx="48278" cy="48278"/>
            </a:xfrm>
            <a:custGeom>
              <a:avLst/>
              <a:gdLst>
                <a:gd name="T0" fmla="*/ 195 w 1095"/>
                <a:gd name="T1" fmla="*/ 899 h 1094"/>
                <a:gd name="T2" fmla="*/ 195 w 1095"/>
                <a:gd name="T3" fmla="*/ 194 h 1094"/>
                <a:gd name="T4" fmla="*/ 900 w 1095"/>
                <a:gd name="T5" fmla="*/ 194 h 1094"/>
                <a:gd name="T6" fmla="*/ 900 w 1095"/>
                <a:gd name="T7" fmla="*/ 899 h 1094"/>
                <a:gd name="T8" fmla="*/ 195 w 1095"/>
                <a:gd name="T9" fmla="*/ 899 h 1094"/>
              </a:gdLst>
              <a:ahLst/>
              <a:cxnLst>
                <a:cxn ang="0">
                  <a:pos x="T0" y="T1"/>
                </a:cxn>
                <a:cxn ang="0">
                  <a:pos x="T2" y="T3"/>
                </a:cxn>
                <a:cxn ang="0">
                  <a:pos x="T4" y="T5"/>
                </a:cxn>
                <a:cxn ang="0">
                  <a:pos x="T6" y="T7"/>
                </a:cxn>
                <a:cxn ang="0">
                  <a:pos x="T8" y="T9"/>
                </a:cxn>
              </a:cxnLst>
              <a:rect l="0" t="0" r="r" b="b"/>
              <a:pathLst>
                <a:path w="1095" h="1094">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8" name="Freeform 606">
              <a:extLst>
                <a:ext uri="{FF2B5EF4-FFF2-40B4-BE49-F238E27FC236}">
                  <a16:creationId xmlns:a16="http://schemas.microsoft.com/office/drawing/2014/main" id="{3660DCDE-BD71-DA66-C226-2558CDE83C3E}"/>
                </a:ext>
              </a:extLst>
            </p:cNvPr>
            <p:cNvSpPr>
              <a:spLocks/>
            </p:cNvSpPr>
            <p:nvPr/>
          </p:nvSpPr>
          <p:spPr bwMode="auto">
            <a:xfrm>
              <a:off x="39184" y="416911"/>
              <a:ext cx="48278" cy="48278"/>
            </a:xfrm>
            <a:custGeom>
              <a:avLst/>
              <a:gdLst>
                <a:gd name="T0" fmla="*/ 195 w 1095"/>
                <a:gd name="T1" fmla="*/ 900 h 1095"/>
                <a:gd name="T2" fmla="*/ 195 w 1095"/>
                <a:gd name="T3" fmla="*/ 195 h 1095"/>
                <a:gd name="T4" fmla="*/ 900 w 1095"/>
                <a:gd name="T5" fmla="*/ 195 h 1095"/>
                <a:gd name="T6" fmla="*/ 900 w 1095"/>
                <a:gd name="T7" fmla="*/ 900 h 1095"/>
                <a:gd name="T8" fmla="*/ 195 w 1095"/>
                <a:gd name="T9" fmla="*/ 900 h 1095"/>
              </a:gdLst>
              <a:ahLst/>
              <a:cxnLst>
                <a:cxn ang="0">
                  <a:pos x="T0" y="T1"/>
                </a:cxn>
                <a:cxn ang="0">
                  <a:pos x="T2" y="T3"/>
                </a:cxn>
                <a:cxn ang="0">
                  <a:pos x="T4" y="T5"/>
                </a:cxn>
                <a:cxn ang="0">
                  <a:pos x="T6" y="T7"/>
                </a:cxn>
                <a:cxn ang="0">
                  <a:pos x="T8" y="T9"/>
                </a:cxn>
              </a:cxnLst>
              <a:rect l="0" t="0" r="r" b="b"/>
              <a:pathLst>
                <a:path w="1095" h="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pic>
        <p:nvPicPr>
          <p:cNvPr id="124" name="Рисунок 123" descr="1324874-3840x2160-desktop-4k-history-background-photo.jpg"/>
          <p:cNvPicPr>
            <a:picLocks noGrp="1" noChangeAspect="1"/>
          </p:cNvPicPr>
          <p:nvPr>
            <p:ph type="pic" sz="quarter" idx="10"/>
          </p:nvPr>
        </p:nvPicPr>
        <p:blipFill>
          <a:blip r:embed="rId3"/>
          <a:srcRect l="16957" r="16957"/>
          <a:stretch>
            <a:fillRect/>
          </a:stretch>
        </p:blipFill>
        <p:spPr/>
      </p:pic>
      <p:sp>
        <p:nvSpPr>
          <p:cNvPr id="123" name="Заголовок 122"/>
          <p:cNvSpPr>
            <a:spLocks noGrp="1"/>
          </p:cNvSpPr>
          <p:nvPr>
            <p:ph type="title"/>
          </p:nvPr>
        </p:nvSpPr>
        <p:spPr/>
        <p:txBody>
          <a:bodyPr/>
          <a:lstStyle/>
          <a:p>
            <a:r>
              <a:rPr lang="hy-AM" dirty="0" smtClean="0"/>
              <a:t>Ասորական եկեղեցու կողմերը</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5" name="Google Shape;125;p6"/>
          <p:cNvSpPr txBox="1">
            <a:spLocks noGrp="1"/>
          </p:cNvSpPr>
          <p:nvPr>
            <p:ph type="title"/>
          </p:nvPr>
        </p:nvSpPr>
        <p:spPr>
          <a:xfrm>
            <a:off x="241015" y="195209"/>
            <a:ext cx="7696200" cy="639388"/>
          </a:xfrm>
        </p:spPr>
        <p:txBody>
          <a:bodyPr/>
          <a:lstStyle/>
          <a:p>
            <a:pPr lvl="0"/>
            <a:r>
              <a:rPr lang="hy-AM" dirty="0" smtClean="0"/>
              <a:t>Տոներ</a:t>
            </a:r>
            <a:endParaRPr lang="en-US" dirty="0"/>
          </a:p>
        </p:txBody>
      </p:sp>
      <p:sp>
        <p:nvSpPr>
          <p:cNvPr id="23" name="Freeform 352">
            <a:extLst>
              <a:ext uri="{FF2B5EF4-FFF2-40B4-BE49-F238E27FC236}">
                <a16:creationId xmlns:a16="http://schemas.microsoft.com/office/drawing/2014/main" id="{ED8083AB-567C-1E72-A81B-AD2CFE4E1718}"/>
              </a:ext>
            </a:extLst>
          </p:cNvPr>
          <p:cNvSpPr>
            <a:spLocks/>
          </p:cNvSpPr>
          <p:nvPr/>
        </p:nvSpPr>
        <p:spPr bwMode="auto">
          <a:xfrm>
            <a:off x="7326497" y="-644372"/>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4" name="Текст 23"/>
          <p:cNvSpPr>
            <a:spLocks noGrp="1"/>
          </p:cNvSpPr>
          <p:nvPr>
            <p:ph type="body" idx="1"/>
          </p:nvPr>
        </p:nvSpPr>
        <p:spPr>
          <a:xfrm>
            <a:off x="843210" y="704936"/>
            <a:ext cx="7037069" cy="3579387"/>
          </a:xfrm>
        </p:spPr>
        <p:txBody>
          <a:bodyPr anchor="ctr"/>
          <a:lstStyle/>
          <a:p>
            <a:pPr algn="ctr"/>
            <a:r>
              <a:rPr lang="hy-AM" dirty="0" smtClean="0"/>
              <a:t>Ասորական մշակույթը զգալի ազդեցություն է ունեցել կրոնի կողմից:Քրիստոնեությունը ասորական ժողովրդի առաջնային հենքն է: Նախ ասորական լեզուն եկեղեցու լեզուն է: Քրիստոնեական ընդհանուր տոները(Զատիկ, Սուրբ Ծնունդ), ինչպես նաև զուտ ասորական դավանաբանությանը բնորոշ տոները ուղեկցվում են մեծ տոնախմբություններով, որոնք այն չնչին առիթներից են համայնքի համար իրենց էթնիկական «ես»-ը արտահայտելու գործում:Հուլիսի 3-ը նշվում է որպես ասորական եկեղեցու օր: Ապրիլի 1-ը ասորիներիհամազգային տոնն է՝ նշվում է Նոր Տարին</a:t>
            </a:r>
            <a:r>
              <a:rPr lang="en-US" dirty="0" smtClean="0"/>
              <a:t>:</a:t>
            </a:r>
            <a:r>
              <a:rPr lang="hy-AM" dirty="0" smtClean="0"/>
              <a:t>Երբ Եփրատը ու Տիգրիսը դուրս էին գալիս ափերից, հզոր աստված Մարդուկը, որին հավասար չկար աստվածների շարքում, պայքարի էր ելնում ծովերի ու ջրերի աստված Տիամատի հետ ու հաղթում էր նրան:Այդ հաղթանակի առթիվ սկսվում էին տոնակատարություններ:Համուրաբիի օրենսգրքի ամենակարևոր օրենքներից մեկն ասում է այդ մասին:Տասնհինգ օր չէր կարելի պատժել երեխաներին, դատարանները չէին աշխատում, չէր կարելի պատժել ստրուկներին, բոլորն ուրախ էին, երգում, պարում ու փառաբանում էին Մարդուկին:Արքան վայր էր դնում իր իշխանությունը։ Հարուստները բարի գործեր էին անում: Բոլորը հավասար էին դառնում։ Այդ տոնակատարությունները կոչվում էին «Անզուսպ օրեր»:</a:t>
            </a:r>
          </a:p>
          <a:p>
            <a:r>
              <a:rPr lang="hy-AM" dirty="0" smtClean="0"/>
              <a:t>Երբ ասորիներն ընդունեցին քրիստոնեություն, այս հեթանոսական տոնը պահպանվեց շատ այլ տոների թվում:Իսկ հունիսի 14-ը՝ «Մարեզ»-ը նշվում է որպես ասորիների կրոնական տոն:</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title"/>
          </p:nvPr>
        </p:nvSpPr>
        <p:spPr/>
        <p:txBody>
          <a:bodyPr>
            <a:normAutofit fontScale="90000"/>
          </a:bodyPr>
          <a:lstStyle/>
          <a:p>
            <a:pPr lvl="0"/>
            <a:r>
              <a:rPr lang="en-US" dirty="0" smtClean="0"/>
              <a:t/>
            </a:r>
            <a:br>
              <a:rPr lang="en-US" dirty="0" smtClean="0"/>
            </a:br>
            <a:endParaRPr lang="en-US" dirty="0"/>
          </a:p>
        </p:txBody>
      </p:sp>
      <p:sp>
        <p:nvSpPr>
          <p:cNvPr id="86" name="Google Shape;86;p2"/>
          <p:cNvSpPr txBox="1">
            <a:spLocks noGrp="1"/>
          </p:cNvSpPr>
          <p:nvPr>
            <p:ph type="body" idx="1"/>
          </p:nvPr>
        </p:nvSpPr>
        <p:spPr>
          <a:xfrm>
            <a:off x="547254" y="172496"/>
            <a:ext cx="7696200" cy="4455040"/>
          </a:xfrm>
        </p:spPr>
        <p:txBody>
          <a:bodyPr anchor="ctr">
            <a:normAutofit/>
          </a:bodyPr>
          <a:lstStyle/>
          <a:p>
            <a:pPr lvl="0" algn="ctr"/>
            <a:r>
              <a:rPr lang="hy-AM" sz="1800" dirty="0"/>
              <a:t>Ժամանակակից Հայաստանի տարածքում ասորիները  հայտնվել է առաջին անգամ 1826-1828թթ.ռուս-պարսկական պատերազմից հետո, երբ իշխանությունները թույլատրեցին Ռուսաստանի համակրներին(Ուրմիա լճի շրջակայքի հայերին և ասորիներին) տեղափոխվել Ռուսական կայսրություն:</a:t>
            </a:r>
          </a:p>
          <a:p>
            <a:pPr lvl="0" algn="ctr"/>
            <a:r>
              <a:rPr lang="hy-AM" sz="1800" dirty="0"/>
              <a:t>20-րդ դարի սկզբներին բազում ասորիներ եկան Հայաստան Թուրքիայի հարավ-արևելյան վիայեթներից:Ասորիները, ինչպես և իրենց հայ հարևանները Առաջին աշխարհամարտի ժամանակ ենթարկվեցին երիտթուրքերի կողմից ցեղասպանության, շուրջ 275 000 նահատակներ տվեցին:</a:t>
            </a:r>
          </a:p>
          <a:p>
            <a:pPr lvl="0" algn="ctr"/>
            <a:r>
              <a:rPr lang="hy-AM" sz="1800" dirty="0"/>
              <a:t>Ասորիների ու հայերի կապվածությունը հիմնականում պայմանավորված էր կրոնիի գործոնով, քանի որ երկու ժողովուրդներն էլ դավանում են քրիստոնեություն, միևնույն ժամանակ գտնվում են մի այնպիսի տարածաշրջանում, որն ամբողջությամբ շրջապատված է մահմեդական տարրով:</a:t>
            </a:r>
            <a:endParaRPr lang="en-US" sz="1800" dirty="0"/>
          </a:p>
        </p:txBody>
      </p:sp>
    </p:spTree>
    <p:extLst>
      <p:ext uri="{BB962C8B-B14F-4D97-AF65-F5344CB8AC3E}">
        <p14:creationId xmlns:p14="http://schemas.microsoft.com/office/powerpoint/2010/main" val="41999285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22"/>
        <p:cNvGrpSpPr/>
        <p:nvPr/>
      </p:nvGrpSpPr>
      <p:grpSpPr>
        <a:xfrm>
          <a:off x="0" y="0"/>
          <a:ext cx="0" cy="0"/>
          <a:chOff x="0" y="0"/>
          <a:chExt cx="0" cy="0"/>
        </a:xfrm>
      </p:grpSpPr>
      <p:sp>
        <p:nvSpPr>
          <p:cNvPr id="125" name="Google Shape;125;p6"/>
          <p:cNvSpPr txBox="1">
            <a:spLocks noGrp="1"/>
          </p:cNvSpPr>
          <p:nvPr>
            <p:ph type="title"/>
          </p:nvPr>
        </p:nvSpPr>
        <p:spPr>
          <a:xfrm>
            <a:off x="230625" y="0"/>
            <a:ext cx="7696200" cy="639388"/>
          </a:xfrm>
        </p:spPr>
        <p:txBody>
          <a:bodyPr/>
          <a:lstStyle/>
          <a:p>
            <a:pPr lvl="0"/>
            <a:r>
              <a:rPr lang="hy-AM" dirty="0">
                <a:solidFill>
                  <a:srgbClr val="C00000"/>
                </a:solidFill>
              </a:rPr>
              <a:t>Ցեղասպանություն</a:t>
            </a:r>
            <a:endParaRPr lang="en-US" dirty="0">
              <a:solidFill>
                <a:srgbClr val="C00000"/>
              </a:solidFill>
            </a:endParaRPr>
          </a:p>
        </p:txBody>
      </p:sp>
      <p:sp>
        <p:nvSpPr>
          <p:cNvPr id="23" name="Freeform 352">
            <a:extLst>
              <a:ext uri="{FF2B5EF4-FFF2-40B4-BE49-F238E27FC236}">
                <a16:creationId xmlns:a16="http://schemas.microsoft.com/office/drawing/2014/main" id="{ED8083AB-567C-1E72-A81B-AD2CFE4E1718}"/>
              </a:ext>
            </a:extLst>
          </p:cNvPr>
          <p:cNvSpPr>
            <a:spLocks/>
          </p:cNvSpPr>
          <p:nvPr/>
        </p:nvSpPr>
        <p:spPr bwMode="auto">
          <a:xfrm>
            <a:off x="7326497" y="-644372"/>
            <a:ext cx="2187206" cy="2575530"/>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5" name="Rectangle 3"/>
          <p:cNvSpPr>
            <a:spLocks noGrp="1" noChangeArrowheads="1"/>
          </p:cNvSpPr>
          <p:nvPr>
            <p:ph type="body" idx="1"/>
          </p:nvPr>
        </p:nvSpPr>
        <p:spPr bwMode="auto">
          <a:xfrm>
            <a:off x="344244" y="679177"/>
            <a:ext cx="776066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Arial" panose="020B0604020202020204" pitchFamily="34" charset="0"/>
              </a:rPr>
              <a:t>Ասորիների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ցեղասպանությունը</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տեղի</a:t>
            </a:r>
            <a:r>
              <a:rPr kumimoji="0" lang="ru-RU" altLang="ru-RU" sz="1400" b="0" i="0" u="none" strike="noStrike" cap="none" normalizeH="0" baseline="0" dirty="0" smtClean="0">
                <a:ln>
                  <a:noFill/>
                </a:ln>
                <a:solidFill>
                  <a:schemeClr val="tx1"/>
                </a:solidFill>
                <a:effectLst/>
                <a:latin typeface="Arial" panose="020B0604020202020204" pitchFamily="34" charset="0"/>
              </a:rPr>
              <a:t> է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ունեցել</a:t>
            </a:r>
            <a:r>
              <a:rPr kumimoji="0" lang="ru-RU" altLang="ru-RU" sz="1400" b="0" i="0" u="none" strike="noStrike" cap="none" normalizeH="0" baseline="0" dirty="0" smtClean="0">
                <a:ln>
                  <a:noFill/>
                </a:ln>
                <a:solidFill>
                  <a:schemeClr val="tx1"/>
                </a:solidFill>
                <a:effectLst/>
                <a:latin typeface="Arial" panose="020B0604020202020204" pitchFamily="34" charset="0"/>
              </a:rPr>
              <a:t> 1914-1918 </a:t>
            </a:r>
            <a:r>
              <a:rPr kumimoji="0" lang="ru-RU" altLang="ru-RU" sz="1400" b="0" i="0" u="none" strike="noStrike" cap="none" normalizeH="0" baseline="0" dirty="0" err="1" smtClean="0">
                <a:ln>
                  <a:noFill/>
                </a:ln>
                <a:solidFill>
                  <a:schemeClr val="tx1"/>
                </a:solidFill>
                <a:effectLst/>
                <a:latin typeface="Arial" panose="020B0604020202020204" pitchFamily="34" charset="0"/>
              </a:rPr>
              <a:t>թվականներին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Օսմանյան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կայսրությունում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հատկապես</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արևելյան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Անատոլիայում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Այն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ըստ</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բազմաթիվ</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պատմաբանների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և </a:t>
            </a:r>
            <a:r>
              <a:rPr kumimoji="0" lang="ru-RU" altLang="ru-RU" sz="1400" b="0" i="0" u="none" strike="noStrike" cap="none" normalizeH="0" baseline="0" dirty="0" err="1" smtClean="0">
                <a:ln>
                  <a:noFill/>
                </a:ln>
                <a:solidFill>
                  <a:schemeClr val="tx1"/>
                </a:solidFill>
                <a:effectLst/>
                <a:latin typeface="Arial" panose="020B0604020202020204" pitchFamily="34" charset="0"/>
              </a:rPr>
              <a:t>միջազգային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կազմակերպությունների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համարվում</a:t>
            </a:r>
            <a:r>
              <a:rPr kumimoji="0" lang="ru-RU" altLang="ru-RU" sz="1400" b="0" i="0" u="none" strike="noStrike" cap="none" normalizeH="0" baseline="0" dirty="0" smtClean="0">
                <a:ln>
                  <a:noFill/>
                </a:ln>
                <a:solidFill>
                  <a:schemeClr val="tx1"/>
                </a:solidFill>
                <a:effectLst/>
                <a:latin typeface="Arial" panose="020B0604020202020204" pitchFamily="34" charset="0"/>
              </a:rPr>
              <a:t> է </a:t>
            </a:r>
            <a:r>
              <a:rPr kumimoji="0" lang="ru-RU" altLang="ru-RU" sz="1400" b="0" i="0" u="none" strike="noStrike" cap="none" normalizeH="0" baseline="0" dirty="0" err="1" smtClean="0">
                <a:ln>
                  <a:noFill/>
                </a:ln>
                <a:solidFill>
                  <a:schemeClr val="tx1"/>
                </a:solidFill>
                <a:effectLst/>
                <a:latin typeface="Arial" panose="020B0604020202020204" pitchFamily="34" charset="0"/>
              </a:rPr>
              <a:t>մասամբ</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ցեղասպանություն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ընթացքում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հալածվեցին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սպառնալիքի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ենթարկվեցին</a:t>
            </a:r>
            <a:r>
              <a:rPr kumimoji="0" lang="ru-RU" altLang="ru-RU" sz="1400" b="0" i="0" u="none" strike="noStrike" cap="none" normalizeH="0" baseline="0" dirty="0" smtClean="0">
                <a:ln>
                  <a:noFill/>
                </a:ln>
                <a:solidFill>
                  <a:schemeClr val="tx1"/>
                </a:solidFill>
                <a:effectLst/>
                <a:latin typeface="Arial" panose="020B0604020202020204" pitchFamily="34" charset="0"/>
              </a:rPr>
              <a:t> և </a:t>
            </a:r>
            <a:r>
              <a:rPr kumimoji="0" lang="ru-RU" altLang="ru-RU" sz="1400" b="0" i="0" u="none" strike="noStrike" cap="none" normalizeH="0" baseline="0" dirty="0" err="1" smtClean="0">
                <a:ln>
                  <a:noFill/>
                </a:ln>
                <a:solidFill>
                  <a:schemeClr val="tx1"/>
                </a:solidFill>
                <a:effectLst/>
                <a:latin typeface="Arial" panose="020B0604020202020204" pitchFamily="34" charset="0"/>
              </a:rPr>
              <a:t>սպանվեցին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բազմաթիվ</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Ասորիներ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որոնք</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կազմել</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էին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հիմնականում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քրիստոնյա</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համայնք</a:t>
            </a:r>
            <a:r>
              <a:rPr kumimoji="0" lang="ru-RU" altLang="ru-RU" sz="14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Arial" panose="020B0604020202020204" pitchFamily="34" charset="0"/>
              </a:rPr>
              <a:t>Այս</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ցեղասպանությունը</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տեղի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էր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ունենում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հիմնականում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Ասորիների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երեք</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խմբերում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Սիրիայի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Հորդանանի</a:t>
            </a:r>
            <a:r>
              <a:rPr kumimoji="0" lang="ru-RU" altLang="ru-RU" sz="1400" b="0" i="0" u="none" strike="noStrike" cap="none" normalizeH="0" baseline="0" dirty="0" smtClean="0">
                <a:ln>
                  <a:noFill/>
                </a:ln>
                <a:solidFill>
                  <a:schemeClr val="tx1"/>
                </a:solidFill>
                <a:effectLst/>
                <a:latin typeface="Arial" panose="020B0604020202020204" pitchFamily="34" charset="0"/>
              </a:rPr>
              <a:t> և </a:t>
            </a:r>
            <a:r>
              <a:rPr kumimoji="0" lang="ru-RU" altLang="ru-RU" sz="1400" b="0" i="0" u="none" strike="noStrike" cap="none" normalizeH="0" baseline="0" dirty="0" err="1" smtClean="0">
                <a:ln>
                  <a:noFill/>
                </a:ln>
                <a:solidFill>
                  <a:schemeClr val="tx1"/>
                </a:solidFill>
                <a:effectLst/>
                <a:latin typeface="Arial" panose="020B0604020202020204" pitchFamily="34" charset="0"/>
              </a:rPr>
              <a:t>Իրաքի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շրջանից</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որոնք</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Ասորական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եկեղեցու</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հետևորդներ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էին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Համաձայն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որոշ</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գնահատականների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ավելի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քան</a:t>
            </a:r>
            <a:r>
              <a:rPr kumimoji="0" lang="ru-RU" altLang="ru-RU" sz="1400" b="0" i="0" u="none" strike="noStrike" cap="none" normalizeH="0" baseline="0" dirty="0" smtClean="0">
                <a:ln>
                  <a:noFill/>
                </a:ln>
                <a:solidFill>
                  <a:schemeClr val="tx1"/>
                </a:solidFill>
                <a:effectLst/>
                <a:latin typeface="Arial" panose="020B0604020202020204" pitchFamily="34" charset="0"/>
              </a:rPr>
              <a:t> 250,000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Ասորիներ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սպանվել</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են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կամ</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հարկադրվել</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են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լքել</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իրենց</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հայրենի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տարածքները</a:t>
            </a:r>
            <a:r>
              <a:rPr kumimoji="0" lang="ru-RU" altLang="ru-RU" sz="14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Arial" panose="020B0604020202020204" pitchFamily="34" charset="0"/>
              </a:rPr>
              <a:t>Դեռևս</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այսօր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ցեղասպանության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ճանաչումը</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ինչպես</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նաև</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այդ</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ժամանակահատվածի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տեղի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ունեցած</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այլ</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ազգային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հանցագործությունների</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բացահայտումը</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մնում</a:t>
            </a:r>
            <a:r>
              <a:rPr kumimoji="0" lang="ru-RU" altLang="ru-RU" sz="1400" b="0" i="0" u="none" strike="noStrike" cap="none" normalizeH="0" baseline="0" dirty="0" smtClean="0">
                <a:ln>
                  <a:noFill/>
                </a:ln>
                <a:solidFill>
                  <a:schemeClr val="tx1"/>
                </a:solidFill>
                <a:effectLst/>
                <a:latin typeface="Arial" panose="020B0604020202020204" pitchFamily="34" charset="0"/>
              </a:rPr>
              <a:t> է </a:t>
            </a:r>
            <a:r>
              <a:rPr kumimoji="0" lang="ru-RU" altLang="ru-RU" sz="1400" b="0" i="0" u="none" strike="noStrike" cap="none" normalizeH="0" baseline="0" dirty="0" err="1" smtClean="0">
                <a:ln>
                  <a:noFill/>
                </a:ln>
                <a:solidFill>
                  <a:schemeClr val="tx1"/>
                </a:solidFill>
                <a:effectLst/>
                <a:latin typeface="Arial" panose="020B0604020202020204" pitchFamily="34" charset="0"/>
              </a:rPr>
              <a:t>համաշխարհային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քաղաքականության</a:t>
            </a:r>
            <a:r>
              <a:rPr kumimoji="0" lang="ru-RU" altLang="ru-RU" sz="1400" b="0" i="0" u="none" strike="noStrike" cap="none" normalizeH="0" baseline="0" dirty="0" smtClean="0">
                <a:ln>
                  <a:noFill/>
                </a:ln>
                <a:solidFill>
                  <a:schemeClr val="tx1"/>
                </a:solidFill>
                <a:effectLst/>
                <a:latin typeface="Arial" panose="020B0604020202020204" pitchFamily="34" charset="0"/>
              </a:rPr>
              <a:t> և </a:t>
            </a:r>
            <a:r>
              <a:rPr kumimoji="0" lang="ru-RU" altLang="ru-RU" sz="1400" b="0" i="0" u="none" strike="noStrike" cap="none" normalizeH="0" baseline="0" dirty="0" err="1" smtClean="0">
                <a:ln>
                  <a:noFill/>
                </a:ln>
                <a:solidFill>
                  <a:schemeClr val="tx1"/>
                </a:solidFill>
                <a:effectLst/>
                <a:latin typeface="Arial" panose="020B0604020202020204" pitchFamily="34" charset="0"/>
              </a:rPr>
              <a:t>պատմության</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կարևոր</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խնդիրներից</a:t>
            </a:r>
            <a:r>
              <a:rPr kumimoji="0" lang="ru-RU" altLang="ru-RU" sz="1400" b="0" i="0" u="none" strike="noStrike" cap="none" normalizeH="0" baseline="0" dirty="0" smtClean="0">
                <a:ln>
                  <a:noFill/>
                </a:ln>
                <a:solidFill>
                  <a:schemeClr val="tx1"/>
                </a:solidFill>
                <a:effectLst/>
                <a:latin typeface="Arial" panose="020B0604020202020204" pitchFamily="34" charset="0"/>
              </a:rPr>
              <a:t> </a:t>
            </a:r>
            <a:r>
              <a:rPr kumimoji="0" lang="ru-RU" altLang="ru-RU" sz="1400" b="0" i="0" u="none" strike="noStrike" cap="none" normalizeH="0" baseline="0" dirty="0" err="1" smtClean="0">
                <a:ln>
                  <a:noFill/>
                </a:ln>
                <a:solidFill>
                  <a:schemeClr val="tx1"/>
                </a:solidFill>
                <a:effectLst/>
                <a:latin typeface="Arial" panose="020B0604020202020204" pitchFamily="34" charset="0"/>
              </a:rPr>
              <a:t>մեկը</a:t>
            </a:r>
            <a:r>
              <a:rPr kumimoji="0" lang="ru-RU" altLang="ru-RU" sz="1400" b="0" i="0" u="none" strike="noStrike" cap="none" normalizeH="0" baseline="0" dirty="0" smtClean="0">
                <a:ln>
                  <a:noFill/>
                </a:ln>
                <a:solidFill>
                  <a:schemeClr val="tx1"/>
                </a:solidFill>
                <a:effectLst/>
                <a:latin typeface="Arial" panose="020B0604020202020204" pitchFamily="34" charset="0"/>
              </a:rPr>
              <a:t>:</a:t>
            </a:r>
          </a:p>
        </p:txBody>
      </p:sp>
      <p:sp>
        <p:nvSpPr>
          <p:cNvPr id="7" name="Rectangle 4"/>
          <p:cNvSpPr>
            <a:spLocks noChangeArrowheads="1"/>
          </p:cNvSpPr>
          <p:nvPr/>
        </p:nvSpPr>
        <p:spPr bwMode="auto">
          <a:xfrm>
            <a:off x="2270122" y="3478129"/>
            <a:ext cx="65391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smtClean="0">
                <a:ln>
                  <a:noFill/>
                </a:ln>
                <a:solidFill>
                  <a:schemeClr val="tx1"/>
                </a:solidFill>
                <a:effectLst/>
                <a:latin typeface="Arial" panose="020B0604020202020204" pitchFamily="34" charset="0"/>
              </a:rPr>
              <a:t>Ասորիների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ցեղասպանության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հիշատակի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օրը</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ևս</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նշվում</a:t>
            </a:r>
            <a:r>
              <a:rPr kumimoji="0" lang="ru-RU" altLang="ru-RU" sz="1200" b="0" i="0" u="none" strike="noStrike" cap="none" normalizeH="0" baseline="0" dirty="0" smtClean="0">
                <a:ln>
                  <a:noFill/>
                </a:ln>
                <a:solidFill>
                  <a:schemeClr val="tx1"/>
                </a:solidFill>
                <a:effectLst/>
                <a:latin typeface="Arial" panose="020B0604020202020204" pitchFamily="34" charset="0"/>
              </a:rPr>
              <a:t> է </a:t>
            </a:r>
            <a:r>
              <a:rPr kumimoji="0" lang="ru-RU" altLang="ru-RU" sz="1200" b="0" i="0" u="none" strike="noStrike" cap="none" normalizeH="0" baseline="0" dirty="0" err="1" smtClean="0">
                <a:ln>
                  <a:noFill/>
                </a:ln>
                <a:solidFill>
                  <a:schemeClr val="tx1"/>
                </a:solidFill>
                <a:effectLst/>
                <a:latin typeface="Arial" panose="020B0604020202020204" pitchFamily="34" charset="0"/>
              </a:rPr>
              <a:t>օգոստոսի</a:t>
            </a:r>
            <a:r>
              <a:rPr kumimoji="0" lang="ru-RU" altLang="ru-RU" sz="1200" b="0" i="0" u="none" strike="noStrike" cap="none" normalizeH="0" baseline="0" dirty="0" smtClean="0">
                <a:ln>
                  <a:noFill/>
                </a:ln>
                <a:solidFill>
                  <a:schemeClr val="tx1"/>
                </a:solidFill>
                <a:effectLst/>
                <a:latin typeface="Arial" panose="020B0604020202020204" pitchFamily="34" charset="0"/>
              </a:rPr>
              <a:t> 7-ին, </a:t>
            </a:r>
            <a:r>
              <a:rPr kumimoji="0" lang="ru-RU" altLang="ru-RU" sz="1200" b="0" i="0" u="none" strike="noStrike" cap="none" normalizeH="0" baseline="0" dirty="0" err="1" smtClean="0">
                <a:ln>
                  <a:noFill/>
                </a:ln>
                <a:solidFill>
                  <a:schemeClr val="tx1"/>
                </a:solidFill>
                <a:effectLst/>
                <a:latin typeface="Arial" panose="020B0604020202020204" pitchFamily="34" charset="0"/>
              </a:rPr>
              <a:t>ինչը</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նշվում</a:t>
            </a:r>
            <a:r>
              <a:rPr kumimoji="0" lang="ru-RU" altLang="ru-RU" sz="1200" b="0" i="0" u="none" strike="noStrike" cap="none" normalizeH="0" baseline="0" dirty="0" smtClean="0">
                <a:ln>
                  <a:noFill/>
                </a:ln>
                <a:solidFill>
                  <a:schemeClr val="tx1"/>
                </a:solidFill>
                <a:effectLst/>
                <a:latin typeface="Arial" panose="020B0604020202020204" pitchFamily="34" charset="0"/>
              </a:rPr>
              <a:t> է </a:t>
            </a:r>
            <a:r>
              <a:rPr kumimoji="0" lang="ru-RU" altLang="ru-RU" sz="1200" b="0" i="0" u="none" strike="noStrike" cap="none" normalizeH="0" baseline="0" dirty="0" err="1" smtClean="0">
                <a:ln>
                  <a:noFill/>
                </a:ln>
                <a:solidFill>
                  <a:schemeClr val="tx1"/>
                </a:solidFill>
                <a:effectLst/>
                <a:latin typeface="Arial" panose="020B0604020202020204" pitchFamily="34" charset="0"/>
              </a:rPr>
              <a:t>որպես</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հատուկ</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հիշատակային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օր</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Ասորիների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համար</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Օգոստոսի</a:t>
            </a:r>
            <a:r>
              <a:rPr kumimoji="0" lang="ru-RU" altLang="ru-RU" sz="1200" b="0" i="0" u="none" strike="noStrike" cap="none" normalizeH="0" baseline="0" dirty="0" smtClean="0">
                <a:ln>
                  <a:noFill/>
                </a:ln>
                <a:solidFill>
                  <a:schemeClr val="tx1"/>
                </a:solidFill>
                <a:effectLst/>
                <a:latin typeface="Arial" panose="020B0604020202020204" pitchFamily="34" charset="0"/>
              </a:rPr>
              <a:t> 7-ը </a:t>
            </a:r>
            <a:r>
              <a:rPr kumimoji="0" lang="ru-RU" altLang="ru-RU" sz="1200" b="0" i="0" u="none" strike="noStrike" cap="none" normalizeH="0" baseline="0" dirty="0" err="1" smtClean="0">
                <a:ln>
                  <a:noFill/>
                </a:ln>
                <a:solidFill>
                  <a:schemeClr val="tx1"/>
                </a:solidFill>
                <a:effectLst/>
                <a:latin typeface="Arial" panose="020B0604020202020204" pitchFamily="34" charset="0"/>
              </a:rPr>
              <a:t>կապված</a:t>
            </a:r>
            <a:r>
              <a:rPr kumimoji="0" lang="ru-RU" altLang="ru-RU" sz="1200" b="0" i="0" u="none" strike="noStrike" cap="none" normalizeH="0" baseline="0" dirty="0" smtClean="0">
                <a:ln>
                  <a:noFill/>
                </a:ln>
                <a:solidFill>
                  <a:schemeClr val="tx1"/>
                </a:solidFill>
                <a:effectLst/>
                <a:latin typeface="Arial" panose="020B0604020202020204" pitchFamily="34" charset="0"/>
              </a:rPr>
              <a:t> է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այն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հետ</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որ</a:t>
            </a:r>
            <a:r>
              <a:rPr kumimoji="0" lang="ru-RU" altLang="ru-RU" sz="1200" b="0" i="0" u="none" strike="noStrike" cap="none" normalizeH="0" baseline="0" dirty="0" smtClean="0">
                <a:ln>
                  <a:noFill/>
                </a:ln>
                <a:solidFill>
                  <a:schemeClr val="tx1"/>
                </a:solidFill>
                <a:effectLst/>
                <a:latin typeface="Arial" panose="020B0604020202020204" pitchFamily="34" charset="0"/>
              </a:rPr>
              <a:t> 1915 </a:t>
            </a:r>
            <a:r>
              <a:rPr kumimoji="0" lang="ru-RU" altLang="ru-RU" sz="1200" b="0" i="0" u="none" strike="noStrike" cap="none" normalizeH="0" baseline="0" dirty="0" err="1" smtClean="0">
                <a:ln>
                  <a:noFill/>
                </a:ln>
                <a:solidFill>
                  <a:schemeClr val="tx1"/>
                </a:solidFill>
                <a:effectLst/>
                <a:latin typeface="Arial" panose="020B0604020202020204" pitchFamily="34" charset="0"/>
              </a:rPr>
              <a:t>թվականին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այս</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օրերին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սկսվեցին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զանգվածային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սպանությունները</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բռնի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տեղահանումները</a:t>
            </a:r>
            <a:r>
              <a:rPr kumimoji="0" lang="ru-RU" altLang="ru-RU" sz="1200" b="0" i="0" u="none" strike="noStrike" cap="none" normalizeH="0" baseline="0" dirty="0" smtClean="0">
                <a:ln>
                  <a:noFill/>
                </a:ln>
                <a:solidFill>
                  <a:schemeClr val="tx1"/>
                </a:solidFill>
                <a:effectLst/>
                <a:latin typeface="Arial" panose="020B0604020202020204" pitchFamily="34" charset="0"/>
              </a:rPr>
              <a:t> և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այլ</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բռնությունների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դեպքերը</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որոնք</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վերաբերում</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էին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Ասորիների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համայնքներին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Օսմանյան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կայսրությունում</a:t>
            </a:r>
            <a:r>
              <a:rPr kumimoji="0" lang="ru-RU" altLang="ru-RU" sz="12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smtClean="0">
                <a:ln>
                  <a:noFill/>
                </a:ln>
                <a:solidFill>
                  <a:schemeClr val="tx1"/>
                </a:solidFill>
                <a:effectLst/>
                <a:latin typeface="Arial" panose="020B0604020202020204" pitchFamily="34" charset="0"/>
              </a:rPr>
              <a:t>Այս</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օրն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օգտագործվում</a:t>
            </a:r>
            <a:r>
              <a:rPr kumimoji="0" lang="ru-RU" altLang="ru-RU" sz="1200" b="0" i="0" u="none" strike="noStrike" cap="none" normalizeH="0" baseline="0" dirty="0" smtClean="0">
                <a:ln>
                  <a:noFill/>
                </a:ln>
                <a:solidFill>
                  <a:schemeClr val="tx1"/>
                </a:solidFill>
                <a:effectLst/>
                <a:latin typeface="Arial" panose="020B0604020202020204" pitchFamily="34" charset="0"/>
              </a:rPr>
              <a:t> է </a:t>
            </a:r>
            <a:r>
              <a:rPr kumimoji="0" lang="ru-RU" altLang="ru-RU" sz="1200" b="0" i="0" u="none" strike="noStrike" cap="none" normalizeH="0" baseline="0" dirty="0" err="1" smtClean="0">
                <a:ln>
                  <a:noFill/>
                </a:ln>
                <a:solidFill>
                  <a:schemeClr val="tx1"/>
                </a:solidFill>
                <a:effectLst/>
                <a:latin typeface="Arial" panose="020B0604020202020204" pitchFamily="34" charset="0"/>
              </a:rPr>
              <a:t>որպես</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հիշատակելու</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ժամանակաշրջանի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անմեղ</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զոհերի</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հիշատակը</a:t>
            </a:r>
            <a:r>
              <a:rPr kumimoji="0" lang="ru-RU" altLang="ru-RU" sz="1200" b="0" i="0" u="none" strike="noStrike" cap="none" normalizeH="0" baseline="0" dirty="0" smtClean="0">
                <a:ln>
                  <a:noFill/>
                </a:ln>
                <a:solidFill>
                  <a:schemeClr val="tx1"/>
                </a:solidFill>
                <a:effectLst/>
                <a:latin typeface="Arial" panose="020B0604020202020204" pitchFamily="34" charset="0"/>
              </a:rPr>
              <a:t> և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առաջ</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մղելու</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այդ</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ցեղասպանության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միջազգային</a:t>
            </a:r>
            <a:r>
              <a:rPr kumimoji="0" lang="ru-RU" altLang="ru-RU" sz="1200" b="0" i="0" u="none" strike="noStrike" cap="none" normalizeH="0" baseline="0" dirty="0" smtClean="0">
                <a:ln>
                  <a:noFill/>
                </a:ln>
                <a:solidFill>
                  <a:schemeClr val="tx1"/>
                </a:solidFill>
                <a:effectLst/>
                <a:latin typeface="Arial" panose="020B0604020202020204" pitchFamily="34" charset="0"/>
              </a:rPr>
              <a:t> </a:t>
            </a:r>
            <a:r>
              <a:rPr kumimoji="0" lang="ru-RU" altLang="ru-RU" sz="1200" b="0" i="0" u="none" strike="noStrike" cap="none" normalizeH="0" baseline="0" dirty="0" err="1" smtClean="0">
                <a:ln>
                  <a:noFill/>
                </a:ln>
                <a:solidFill>
                  <a:schemeClr val="tx1"/>
                </a:solidFill>
                <a:effectLst/>
                <a:latin typeface="Arial" panose="020B0604020202020204" pitchFamily="34" charset="0"/>
              </a:rPr>
              <a:t>ճանաչումը</a:t>
            </a:r>
            <a:r>
              <a:rPr kumimoji="0" lang="ru-RU" altLang="ru-RU" sz="1200" b="0" i="0" u="none" strike="noStrike" cap="none" normalizeH="0" baseline="0" dirty="0" smtClean="0">
                <a:ln>
                  <a:noFill/>
                </a:ln>
                <a:solidFill>
                  <a:schemeClr val="tx1"/>
                </a:solidFill>
                <a:effectLst/>
                <a:latin typeface="Arial" panose="020B0604020202020204" pitchFamily="34" charset="0"/>
              </a:rPr>
              <a:t>։</a:t>
            </a:r>
          </a:p>
        </p:txBody>
      </p:sp>
      <p:grpSp>
        <p:nvGrpSpPr>
          <p:cNvPr id="11" name="Group 1103">
            <a:extLst>
              <a:ext uri="{FF2B5EF4-FFF2-40B4-BE49-F238E27FC236}">
                <a16:creationId xmlns:a16="http://schemas.microsoft.com/office/drawing/2014/main" id="{4A988A65-2E46-B550-F28A-B96596A88AEE}"/>
              </a:ext>
            </a:extLst>
          </p:cNvPr>
          <p:cNvGrpSpPr/>
          <p:nvPr/>
        </p:nvGrpSpPr>
        <p:grpSpPr>
          <a:xfrm>
            <a:off x="-8453" y="3084723"/>
            <a:ext cx="1925388" cy="2072134"/>
            <a:chOff x="3700202" y="2700338"/>
            <a:chExt cx="1654175" cy="2109788"/>
          </a:xfrm>
          <a:solidFill>
            <a:srgbClr val="C00000">
              <a:alpha val="29000"/>
            </a:srgbClr>
          </a:solidFill>
        </p:grpSpPr>
        <p:sp>
          <p:nvSpPr>
            <p:cNvPr id="12" name="Freeform 880">
              <a:extLst>
                <a:ext uri="{FF2B5EF4-FFF2-40B4-BE49-F238E27FC236}">
                  <a16:creationId xmlns:a16="http://schemas.microsoft.com/office/drawing/2014/main" id="{F4954309-A5D7-314F-52B2-034B54A793DF}"/>
                </a:ext>
              </a:extLst>
            </p:cNvPr>
            <p:cNvSpPr>
              <a:spLocks/>
            </p:cNvSpPr>
            <p:nvPr/>
          </p:nvSpPr>
          <p:spPr bwMode="auto">
            <a:xfrm>
              <a:off x="3700202" y="2700338"/>
              <a:ext cx="1654175" cy="2109788"/>
            </a:xfrm>
            <a:custGeom>
              <a:avLst/>
              <a:gdLst>
                <a:gd name="T0" fmla="*/ 50004 w 50004"/>
                <a:gd name="T1" fmla="*/ 50004 h 63780"/>
                <a:gd name="T2" fmla="*/ 0 w 50004"/>
                <a:gd name="T3" fmla="*/ 0 h 63780"/>
                <a:gd name="T4" fmla="*/ 79 w 50004"/>
                <a:gd name="T5" fmla="*/ 29993 h 63780"/>
                <a:gd name="T6" fmla="*/ 33867 w 50004"/>
                <a:gd name="T7" fmla="*/ 63780 h 63780"/>
                <a:gd name="T8" fmla="*/ 50001 w 50004"/>
                <a:gd name="T9" fmla="*/ 63703 h 63780"/>
                <a:gd name="T10" fmla="*/ 50004 w 50004"/>
                <a:gd name="T11" fmla="*/ 50004 h 63780"/>
              </a:gdLst>
              <a:ahLst/>
              <a:cxnLst>
                <a:cxn ang="0">
                  <a:pos x="T0" y="T1"/>
                </a:cxn>
                <a:cxn ang="0">
                  <a:pos x="T2" y="T3"/>
                </a:cxn>
                <a:cxn ang="0">
                  <a:pos x="T4" y="T5"/>
                </a:cxn>
                <a:cxn ang="0">
                  <a:pos x="T6" y="T7"/>
                </a:cxn>
                <a:cxn ang="0">
                  <a:pos x="T8" y="T9"/>
                </a:cxn>
                <a:cxn ang="0">
                  <a:pos x="T10" y="T11"/>
                </a:cxn>
              </a:cxnLst>
              <a:rect l="0" t="0" r="r" b="b"/>
              <a:pathLst>
                <a:path w="50004" h="63780">
                  <a:moveTo>
                    <a:pt x="50004" y="50004"/>
                  </a:moveTo>
                  <a:lnTo>
                    <a:pt x="0" y="0"/>
                  </a:lnTo>
                  <a:lnTo>
                    <a:pt x="79" y="29993"/>
                  </a:lnTo>
                  <a:lnTo>
                    <a:pt x="33867" y="63780"/>
                  </a:lnTo>
                  <a:lnTo>
                    <a:pt x="50001" y="63703"/>
                  </a:lnTo>
                  <a:lnTo>
                    <a:pt x="50004" y="5000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3" name="Freeform 882">
              <a:extLst>
                <a:ext uri="{FF2B5EF4-FFF2-40B4-BE49-F238E27FC236}">
                  <a16:creationId xmlns:a16="http://schemas.microsoft.com/office/drawing/2014/main" id="{7DB28536-63A3-E3E8-4642-1BA5E80ADDE6}"/>
                </a:ext>
              </a:extLst>
            </p:cNvPr>
            <p:cNvSpPr>
              <a:spLocks/>
            </p:cNvSpPr>
            <p:nvPr/>
          </p:nvSpPr>
          <p:spPr bwMode="auto">
            <a:xfrm>
              <a:off x="3703377" y="3690938"/>
              <a:ext cx="1117600" cy="1117600"/>
            </a:xfrm>
            <a:custGeom>
              <a:avLst/>
              <a:gdLst>
                <a:gd name="T0" fmla="*/ 0 w 33788"/>
                <a:gd name="T1" fmla="*/ 0 h 33787"/>
                <a:gd name="T2" fmla="*/ 33788 w 33788"/>
                <a:gd name="T3" fmla="*/ 33787 h 33787"/>
                <a:gd name="T4" fmla="*/ 36 w 33788"/>
                <a:gd name="T5" fmla="*/ 33751 h 33787"/>
                <a:gd name="T6" fmla="*/ 0 w 33788"/>
                <a:gd name="T7" fmla="*/ 0 h 33787"/>
              </a:gdLst>
              <a:ahLst/>
              <a:cxnLst>
                <a:cxn ang="0">
                  <a:pos x="T0" y="T1"/>
                </a:cxn>
                <a:cxn ang="0">
                  <a:pos x="T2" y="T3"/>
                </a:cxn>
                <a:cxn ang="0">
                  <a:pos x="T4" y="T5"/>
                </a:cxn>
                <a:cxn ang="0">
                  <a:pos x="T6" y="T7"/>
                </a:cxn>
              </a:cxnLst>
              <a:rect l="0" t="0" r="r" b="b"/>
              <a:pathLst>
                <a:path w="33788" h="33787">
                  <a:moveTo>
                    <a:pt x="0" y="0"/>
                  </a:moveTo>
                  <a:lnTo>
                    <a:pt x="33788" y="33787"/>
                  </a:lnTo>
                  <a:lnTo>
                    <a:pt x="36" y="3375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4" name="Freeform 883">
              <a:extLst>
                <a:ext uri="{FF2B5EF4-FFF2-40B4-BE49-F238E27FC236}">
                  <a16:creationId xmlns:a16="http://schemas.microsoft.com/office/drawing/2014/main" id="{CFD8116B-5277-543A-8C47-14BFB030A449}"/>
                </a:ext>
              </a:extLst>
            </p:cNvPr>
            <p:cNvSpPr>
              <a:spLocks/>
            </p:cNvSpPr>
            <p:nvPr/>
          </p:nvSpPr>
          <p:spPr bwMode="auto">
            <a:xfrm>
              <a:off x="4057390" y="3656013"/>
              <a:ext cx="935038" cy="652463"/>
            </a:xfrm>
            <a:custGeom>
              <a:avLst/>
              <a:gdLst>
                <a:gd name="T0" fmla="*/ 0 w 28281"/>
                <a:gd name="T1" fmla="*/ 5276 h 19728"/>
                <a:gd name="T2" fmla="*/ 0 w 28281"/>
                <a:gd name="T3" fmla="*/ 5276 h 19728"/>
                <a:gd name="T4" fmla="*/ 19104 w 28281"/>
                <a:gd name="T5" fmla="*/ 5276 h 19728"/>
                <a:gd name="T6" fmla="*/ 28281 w 28281"/>
                <a:gd name="T7" fmla="*/ 14453 h 19728"/>
                <a:gd name="T8" fmla="*/ 28281 w 28281"/>
                <a:gd name="T9" fmla="*/ 14453 h 19728"/>
                <a:gd name="T10" fmla="*/ 9177 w 28281"/>
                <a:gd name="T11" fmla="*/ 14453 h 19728"/>
                <a:gd name="T12" fmla="*/ 0 w 28281"/>
                <a:gd name="T13" fmla="*/ 5276 h 19728"/>
              </a:gdLst>
              <a:ahLst/>
              <a:cxnLst>
                <a:cxn ang="0">
                  <a:pos x="T0" y="T1"/>
                </a:cxn>
                <a:cxn ang="0">
                  <a:pos x="T2" y="T3"/>
                </a:cxn>
                <a:cxn ang="0">
                  <a:pos x="T4" y="T5"/>
                </a:cxn>
                <a:cxn ang="0">
                  <a:pos x="T6" y="T7"/>
                </a:cxn>
                <a:cxn ang="0">
                  <a:pos x="T8" y="T9"/>
                </a:cxn>
                <a:cxn ang="0">
                  <a:pos x="T10" y="T11"/>
                </a:cxn>
                <a:cxn ang="0">
                  <a:pos x="T12" y="T13"/>
                </a:cxn>
              </a:cxnLst>
              <a:rect l="0" t="0" r="r" b="b"/>
              <a:pathLst>
                <a:path w="28281" h="19728">
                  <a:moveTo>
                    <a:pt x="0" y="5276"/>
                  </a:moveTo>
                  <a:lnTo>
                    <a:pt x="0" y="5276"/>
                  </a:lnTo>
                  <a:cubicBezTo>
                    <a:pt x="5276" y="0"/>
                    <a:pt x="13829" y="0"/>
                    <a:pt x="19104" y="5276"/>
                  </a:cubicBezTo>
                  <a:lnTo>
                    <a:pt x="28281" y="14453"/>
                  </a:lnTo>
                  <a:lnTo>
                    <a:pt x="28281" y="14453"/>
                  </a:lnTo>
                  <a:cubicBezTo>
                    <a:pt x="23006" y="19728"/>
                    <a:pt x="14453" y="19728"/>
                    <a:pt x="9177" y="14453"/>
                  </a:cubicBezTo>
                  <a:lnTo>
                    <a:pt x="0" y="52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5" name="Freeform 884">
              <a:extLst>
                <a:ext uri="{FF2B5EF4-FFF2-40B4-BE49-F238E27FC236}">
                  <a16:creationId xmlns:a16="http://schemas.microsoft.com/office/drawing/2014/main" id="{0D1E18A9-F22F-A830-C7D2-11C32912C834}"/>
                </a:ext>
              </a:extLst>
            </p:cNvPr>
            <p:cNvSpPr>
              <a:spLocks/>
            </p:cNvSpPr>
            <p:nvPr/>
          </p:nvSpPr>
          <p:spPr bwMode="auto">
            <a:xfrm>
              <a:off x="3746240" y="3967163"/>
              <a:ext cx="935038" cy="652463"/>
            </a:xfrm>
            <a:custGeom>
              <a:avLst/>
              <a:gdLst>
                <a:gd name="T0" fmla="*/ 0 w 28281"/>
                <a:gd name="T1" fmla="*/ 5275 h 19727"/>
                <a:gd name="T2" fmla="*/ 0 w 28281"/>
                <a:gd name="T3" fmla="*/ 5275 h 19727"/>
                <a:gd name="T4" fmla="*/ 19104 w 28281"/>
                <a:gd name="T5" fmla="*/ 5275 h 19727"/>
                <a:gd name="T6" fmla="*/ 28281 w 28281"/>
                <a:gd name="T7" fmla="*/ 14452 h 19727"/>
                <a:gd name="T8" fmla="*/ 28281 w 28281"/>
                <a:gd name="T9" fmla="*/ 14452 h 19727"/>
                <a:gd name="T10" fmla="*/ 9177 w 28281"/>
                <a:gd name="T11" fmla="*/ 14452 h 19727"/>
                <a:gd name="T12" fmla="*/ 0 w 28281"/>
                <a:gd name="T13" fmla="*/ 5275 h 19727"/>
              </a:gdLst>
              <a:ahLst/>
              <a:cxnLst>
                <a:cxn ang="0">
                  <a:pos x="T0" y="T1"/>
                </a:cxn>
                <a:cxn ang="0">
                  <a:pos x="T2" y="T3"/>
                </a:cxn>
                <a:cxn ang="0">
                  <a:pos x="T4" y="T5"/>
                </a:cxn>
                <a:cxn ang="0">
                  <a:pos x="T6" y="T7"/>
                </a:cxn>
                <a:cxn ang="0">
                  <a:pos x="T8" y="T9"/>
                </a:cxn>
                <a:cxn ang="0">
                  <a:pos x="T10" y="T11"/>
                </a:cxn>
                <a:cxn ang="0">
                  <a:pos x="T12" y="T13"/>
                </a:cxn>
              </a:cxnLst>
              <a:rect l="0" t="0" r="r" b="b"/>
              <a:pathLst>
                <a:path w="28281" h="19727">
                  <a:moveTo>
                    <a:pt x="0" y="5275"/>
                  </a:moveTo>
                  <a:lnTo>
                    <a:pt x="0" y="5275"/>
                  </a:lnTo>
                  <a:cubicBezTo>
                    <a:pt x="5275" y="0"/>
                    <a:pt x="13828" y="0"/>
                    <a:pt x="19104" y="5275"/>
                  </a:cubicBezTo>
                  <a:lnTo>
                    <a:pt x="28281" y="14452"/>
                  </a:lnTo>
                  <a:lnTo>
                    <a:pt x="28281" y="14452"/>
                  </a:lnTo>
                  <a:cubicBezTo>
                    <a:pt x="23005" y="19727"/>
                    <a:pt x="14452" y="19727"/>
                    <a:pt x="9177" y="14452"/>
                  </a:cubicBezTo>
                  <a:lnTo>
                    <a:pt x="0" y="527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6" name="Freeform 885">
              <a:extLst>
                <a:ext uri="{FF2B5EF4-FFF2-40B4-BE49-F238E27FC236}">
                  <a16:creationId xmlns:a16="http://schemas.microsoft.com/office/drawing/2014/main" id="{BA1B5432-1E1D-A92E-1F8F-505050640D67}"/>
                </a:ext>
              </a:extLst>
            </p:cNvPr>
            <p:cNvSpPr>
              <a:spLocks/>
            </p:cNvSpPr>
            <p:nvPr/>
          </p:nvSpPr>
          <p:spPr bwMode="auto">
            <a:xfrm>
              <a:off x="4128827" y="3976688"/>
              <a:ext cx="401638" cy="401638"/>
            </a:xfrm>
            <a:custGeom>
              <a:avLst/>
              <a:gdLst>
                <a:gd name="T0" fmla="*/ 2647 w 12133"/>
                <a:gd name="T1" fmla="*/ 9486 h 12133"/>
                <a:gd name="T2" fmla="*/ 12133 w 12133"/>
                <a:gd name="T3" fmla="*/ 9597 h 12133"/>
                <a:gd name="T4" fmla="*/ 2536 w 12133"/>
                <a:gd name="T5" fmla="*/ 0 h 12133"/>
                <a:gd name="T6" fmla="*/ 2647 w 12133"/>
                <a:gd name="T7" fmla="*/ 9486 h 12133"/>
              </a:gdLst>
              <a:ahLst/>
              <a:cxnLst>
                <a:cxn ang="0">
                  <a:pos x="T0" y="T1"/>
                </a:cxn>
                <a:cxn ang="0">
                  <a:pos x="T2" y="T3"/>
                </a:cxn>
                <a:cxn ang="0">
                  <a:pos x="T4" y="T5"/>
                </a:cxn>
                <a:cxn ang="0">
                  <a:pos x="T6" y="T7"/>
                </a:cxn>
              </a:cxnLst>
              <a:rect l="0" t="0" r="r" b="b"/>
              <a:pathLst>
                <a:path w="12133" h="12133">
                  <a:moveTo>
                    <a:pt x="2647" y="9486"/>
                  </a:moveTo>
                  <a:cubicBezTo>
                    <a:pt x="5261" y="12100"/>
                    <a:pt x="9471" y="12133"/>
                    <a:pt x="12133" y="9597"/>
                  </a:cubicBezTo>
                  <a:lnTo>
                    <a:pt x="2536" y="0"/>
                  </a:lnTo>
                  <a:cubicBezTo>
                    <a:pt x="0" y="2662"/>
                    <a:pt x="33" y="6872"/>
                    <a:pt x="2647" y="948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7" name="Freeform 886">
              <a:extLst>
                <a:ext uri="{FF2B5EF4-FFF2-40B4-BE49-F238E27FC236}">
                  <a16:creationId xmlns:a16="http://schemas.microsoft.com/office/drawing/2014/main" id="{DD44F8FC-B3DB-C153-2C7E-271A1570A477}"/>
                </a:ext>
              </a:extLst>
            </p:cNvPr>
            <p:cNvSpPr>
              <a:spLocks/>
            </p:cNvSpPr>
            <p:nvPr/>
          </p:nvSpPr>
          <p:spPr bwMode="auto">
            <a:xfrm>
              <a:off x="4211377" y="3895725"/>
              <a:ext cx="401638" cy="401638"/>
            </a:xfrm>
            <a:custGeom>
              <a:avLst/>
              <a:gdLst>
                <a:gd name="T0" fmla="*/ 9486 w 12133"/>
                <a:gd name="T1" fmla="*/ 2647 h 12133"/>
                <a:gd name="T2" fmla="*/ 0 w 12133"/>
                <a:gd name="T3" fmla="*/ 2536 h 12133"/>
                <a:gd name="T4" fmla="*/ 9597 w 12133"/>
                <a:gd name="T5" fmla="*/ 12133 h 12133"/>
                <a:gd name="T6" fmla="*/ 9486 w 12133"/>
                <a:gd name="T7" fmla="*/ 2647 h 12133"/>
              </a:gdLst>
              <a:ahLst/>
              <a:cxnLst>
                <a:cxn ang="0">
                  <a:pos x="T0" y="T1"/>
                </a:cxn>
                <a:cxn ang="0">
                  <a:pos x="T2" y="T3"/>
                </a:cxn>
                <a:cxn ang="0">
                  <a:pos x="T4" y="T5"/>
                </a:cxn>
                <a:cxn ang="0">
                  <a:pos x="T6" y="T7"/>
                </a:cxn>
              </a:cxnLst>
              <a:rect l="0" t="0" r="r" b="b"/>
              <a:pathLst>
                <a:path w="12133" h="12133">
                  <a:moveTo>
                    <a:pt x="9486" y="2647"/>
                  </a:moveTo>
                  <a:cubicBezTo>
                    <a:pt x="6872" y="33"/>
                    <a:pt x="2662" y="0"/>
                    <a:pt x="0" y="2536"/>
                  </a:cubicBezTo>
                  <a:lnTo>
                    <a:pt x="9597" y="12133"/>
                  </a:lnTo>
                  <a:cubicBezTo>
                    <a:pt x="12133" y="9471"/>
                    <a:pt x="12100" y="5261"/>
                    <a:pt x="9486" y="264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404506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7"/>
          <p:cNvSpPr txBox="1">
            <a:spLocks noGrp="1"/>
          </p:cNvSpPr>
          <p:nvPr>
            <p:ph type="title"/>
          </p:nvPr>
        </p:nvSpPr>
        <p:spPr/>
        <p:txBody>
          <a:bodyPr>
            <a:normAutofit fontScale="90000"/>
          </a:bodyPr>
          <a:lstStyle/>
          <a:p>
            <a:r>
              <a:rPr lang="hy-AM" dirty="0" smtClean="0"/>
              <a:t>Ասորիները Հայաստանում</a:t>
            </a:r>
            <a:br>
              <a:rPr lang="hy-AM" dirty="0" smtClean="0"/>
            </a:br>
            <a:endParaRPr lang="en-US" dirty="0"/>
          </a:p>
        </p:txBody>
      </p:sp>
      <p:sp>
        <p:nvSpPr>
          <p:cNvPr id="41" name="Текст 40"/>
          <p:cNvSpPr>
            <a:spLocks noGrp="1"/>
          </p:cNvSpPr>
          <p:nvPr>
            <p:ph type="body" idx="2"/>
          </p:nvPr>
        </p:nvSpPr>
        <p:spPr>
          <a:xfrm>
            <a:off x="708917" y="1131521"/>
            <a:ext cx="7592602" cy="3327463"/>
          </a:xfrm>
        </p:spPr>
        <p:txBody>
          <a:bodyPr anchor="ctr"/>
          <a:lstStyle/>
          <a:p>
            <a:pPr algn="ctr"/>
            <a:r>
              <a:rPr lang="hy-AM" sz="1600" dirty="0" smtClean="0"/>
              <a:t>Հայաստանի Հանրապետության իր մեծությամբ երրորդ էթնիկական փոքրամասնությունը ասորիներն են, եզդիներից և ռուսներից հետո: Համաձայն 2001 թ. մարդահամարի Հայաստանում ապրում են 3409 ասորիներ իսկ համաձայն ասորիների համայնքի ղեկավար Արսեն Միքայելովի Հայաստանում ապրում են 2011թ. հունիսի դրությամբ շուրջ 7000 ասորիներ: Մինչև ԽՍՀՄ փլուզումը ասորիների թիվը Հայաստանում կազմում էր շուրջ 6000, սակայն Ադրբեջանի ու Թուրքիայի կողմից Հայաստանի հանդեպ կիրառած շրջափակման արդյունքում, որը Հայաստանում սուր տնտեսական խնդիրներ առաջ բերեց ասորիների շուրջ կեսը լքեց երկիրը՝ հիմնականում գնալով Ռուսաստանի Դաշնություն:Ասորիները և հայերը հարաբերություներ են ունեցել դեռ անտիկ ժամանակներից, երբ դեռ Ուրարտուն պարբերաբար հակամարտությունների մեջ էր մտնում Ասորեստանի դեմ</a:t>
            </a:r>
            <a:r>
              <a:rPr lang="en-US" sz="1600" dirty="0" smtClean="0"/>
              <a:t>:</a:t>
            </a:r>
            <a:endParaRPr lang="ru-RU" sz="1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Google Shape;143;p8"/>
          <p:cNvSpPr txBox="1">
            <a:spLocks noGrp="1"/>
          </p:cNvSpPr>
          <p:nvPr>
            <p:ph type="body" idx="1"/>
          </p:nvPr>
        </p:nvSpPr>
        <p:spPr>
          <a:xfrm>
            <a:off x="4103009" y="980353"/>
            <a:ext cx="4880225" cy="4287837"/>
          </a:xfrm>
        </p:spPr>
        <p:txBody>
          <a:bodyPr>
            <a:normAutofit/>
          </a:bodyPr>
          <a:lstStyle/>
          <a:p>
            <a:r>
              <a:rPr lang="hy-AM" dirty="0" smtClean="0"/>
              <a:t>Հայաստանում հիմնվեցին երեք գյուղեր ասորի բնակչությամբ՝ Արզնի, Կոյլասար (Դիմիտրով), Վերին Դվին, որտեղ և ս այսօր հիմնականում ներկայացված են ասորիները ներառելով նաև Նոր Արտագերսը Արմավիրի մարզում։ Ավանդաբար ասորիները Հայաստանում զբաղվել են հողագործությամբ. ասորիներից 2 885-ը (84.6%) ապրում է գյուղերում, և միայն 524-ն (15.4%) է քաղաքաբնակ</a:t>
            </a:r>
          </a:p>
          <a:p>
            <a:endParaRPr lang="hy-AM" dirty="0" smtClean="0"/>
          </a:p>
          <a:p>
            <a:r>
              <a:rPr lang="hy-AM" dirty="0" smtClean="0"/>
              <a:t>Արարատի մարզում բնակվող ազգային փոքրամասնություններից է</a:t>
            </a:r>
            <a:r>
              <a:rPr lang="ru-RU" dirty="0" smtClean="0"/>
              <a:t> </a:t>
            </a:r>
            <a:r>
              <a:rPr lang="hy-AM" dirty="0" smtClean="0"/>
              <a:t>ոչ միայն ասորիները այլև ռուսները, եզդիները, հույները, քրդերը:Ասորիները</a:t>
            </a:r>
            <a:r>
              <a:rPr lang="ru-RU" dirty="0" smtClean="0"/>
              <a:t> </a:t>
            </a:r>
            <a:r>
              <a:rPr lang="hy-AM" dirty="0" smtClean="0"/>
              <a:t>մեծ թիվ են կազմում Վերին Դվին և Դիմիտրով համայնքներում: Նրանք ներգրավված</a:t>
            </a:r>
            <a:r>
              <a:rPr lang="ru-RU" dirty="0" smtClean="0"/>
              <a:t> </a:t>
            </a:r>
            <a:r>
              <a:rPr lang="hy-AM" dirty="0" smtClean="0"/>
              <a:t>են մարզի քաղաքական, տնտեսական,ինչպես նաև կրթության և մշակութային զարգացման գործընթացներում, իսկ հուզող բոլոր տեսակի խնդիրները ստանում են իրենց հնարավոր լուծումները:</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p:cNvSpPr txBox="1"/>
          <p:nvPr/>
        </p:nvSpPr>
        <p:spPr>
          <a:xfrm>
            <a:off x="-259772" y="2005445"/>
            <a:ext cx="5122718" cy="1446550"/>
          </a:xfrm>
          <a:prstGeom prst="rect">
            <a:avLst/>
          </a:prstGeom>
          <a:noFill/>
        </p:spPr>
        <p:txBody>
          <a:bodyPr wrap="square" rtlCol="0">
            <a:spAutoFit/>
          </a:bodyPr>
          <a:lstStyle/>
          <a:p>
            <a:pPr algn="ctr"/>
            <a:r>
              <a:rPr lang="hy-AM" sz="4400" dirty="0" smtClean="0">
                <a:solidFill>
                  <a:schemeClr val="accent6"/>
                </a:solidFill>
              </a:rPr>
              <a:t>Ասորական</a:t>
            </a:r>
            <a:endParaRPr lang="en-US" sz="4400" dirty="0" smtClean="0">
              <a:solidFill>
                <a:schemeClr val="accent6"/>
              </a:solidFill>
            </a:endParaRPr>
          </a:p>
          <a:p>
            <a:pPr algn="ctr"/>
            <a:r>
              <a:rPr lang="hy-AM" sz="4400" dirty="0" smtClean="0">
                <a:solidFill>
                  <a:schemeClr val="accent6"/>
                </a:solidFill>
              </a:rPr>
              <a:t> </a:t>
            </a:r>
            <a:r>
              <a:rPr lang="hy-AM" sz="4400" dirty="0">
                <a:solidFill>
                  <a:schemeClr val="accent6"/>
                </a:solidFill>
              </a:rPr>
              <a:t>խոհանոց</a:t>
            </a:r>
            <a:endParaRPr lang="ru-RU" sz="4400" dirty="0">
              <a:solidFill>
                <a:schemeClr val="accent6"/>
              </a:solidFill>
            </a:endParaRPr>
          </a:p>
        </p:txBody>
      </p:sp>
    </p:spTree>
    <p:extLst>
      <p:ext uri="{BB962C8B-B14F-4D97-AF65-F5344CB8AC3E}">
        <p14:creationId xmlns:p14="http://schemas.microsoft.com/office/powerpoint/2010/main" val="1908145793"/>
      </p:ext>
    </p:extLst>
  </p:cSld>
  <p:clrMapOvr>
    <a:masterClrMapping/>
  </p:clrMapOvr>
  <p:transition spd="slow" advClick="0" advTm="2000">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864"/>
            <a:ext cx="9144000" cy="5143500"/>
          </a:xfrm>
          <a:prstGeom prst="rect">
            <a:avLst/>
          </a:prstGeom>
        </p:spPr>
      </p:pic>
      <p:sp>
        <p:nvSpPr>
          <p:cNvPr id="5" name="Google Shape;143;p8"/>
          <p:cNvSpPr txBox="1">
            <a:spLocks noGrp="1"/>
          </p:cNvSpPr>
          <p:nvPr>
            <p:ph type="body" idx="1"/>
          </p:nvPr>
        </p:nvSpPr>
        <p:spPr>
          <a:xfrm>
            <a:off x="165517" y="667544"/>
            <a:ext cx="4863683" cy="4669648"/>
          </a:xfrm>
        </p:spPr>
        <p:txBody>
          <a:bodyPr>
            <a:normAutofit/>
          </a:bodyPr>
          <a:lstStyle/>
          <a:p>
            <a:r>
              <a:rPr lang="hy-AM" sz="1400" dirty="0" smtClean="0">
                <a:solidFill>
                  <a:schemeClr val="accent6"/>
                </a:solidFill>
              </a:rPr>
              <a:t>Ահա ասորիների խոհանոցի որոշ հիմնական առանձնահատկությունները</a:t>
            </a:r>
            <a:endParaRPr lang="en-US" sz="1400" dirty="0" smtClean="0">
              <a:solidFill>
                <a:schemeClr val="accent6"/>
              </a:solidFill>
            </a:endParaRPr>
          </a:p>
          <a:p>
            <a:r>
              <a:rPr lang="hy-AM" sz="1400" dirty="0" smtClean="0">
                <a:solidFill>
                  <a:schemeClr val="accent6"/>
                </a:solidFill>
              </a:rPr>
              <a:t>1.Հիմնական բաղադրիչները</a:t>
            </a:r>
            <a:r>
              <a:rPr lang="en-US" sz="1400" dirty="0" smtClean="0">
                <a:solidFill>
                  <a:schemeClr val="accent6"/>
                </a:solidFill>
              </a:rPr>
              <a:t> </a:t>
            </a:r>
            <a:r>
              <a:rPr lang="hy-AM" sz="1400" dirty="0" smtClean="0">
                <a:solidFill>
                  <a:schemeClr val="accent6"/>
                </a:solidFill>
              </a:rPr>
              <a:t>Միս – Հատկապես գառան, տավարի և հավի միսը հաճախ օգտագործվում է տարբեր ուտեստներում։</a:t>
            </a:r>
            <a:r>
              <a:rPr lang="en-US" sz="1400" dirty="0" smtClean="0">
                <a:solidFill>
                  <a:schemeClr val="accent6"/>
                </a:solidFill>
              </a:rPr>
              <a:t> </a:t>
            </a:r>
          </a:p>
          <a:p>
            <a:r>
              <a:rPr lang="en-US" sz="1400" dirty="0" smtClean="0">
                <a:solidFill>
                  <a:schemeClr val="accent6"/>
                </a:solidFill>
              </a:rPr>
              <a:t>2.</a:t>
            </a:r>
            <a:r>
              <a:rPr lang="hy-AM" sz="1400" dirty="0" smtClean="0">
                <a:solidFill>
                  <a:schemeClr val="accent6"/>
                </a:solidFill>
              </a:rPr>
              <a:t>Բանջարեղեն – Սոխը, սխտորը, լոբին, լոլիկը, բադրիջանը և պղպեղը լայնորեն կիրառվում են։</a:t>
            </a:r>
            <a:endParaRPr lang="en-US" sz="1400" dirty="0" smtClean="0">
              <a:solidFill>
                <a:schemeClr val="accent6"/>
              </a:solidFill>
            </a:endParaRPr>
          </a:p>
          <a:p>
            <a:r>
              <a:rPr lang="en-US" sz="1400" dirty="0" smtClean="0">
                <a:solidFill>
                  <a:schemeClr val="accent6"/>
                </a:solidFill>
              </a:rPr>
              <a:t>3.</a:t>
            </a:r>
            <a:r>
              <a:rPr lang="hy-AM" sz="1400" dirty="0" smtClean="0">
                <a:solidFill>
                  <a:schemeClr val="accent6"/>
                </a:solidFill>
              </a:rPr>
              <a:t>Հաց և հացատեսակներ – Հացն ասորիների սեղանի անբաժան մասն է։ Հաճախ պատրաստում են բարակ հացեր։Հատիկեղեն – Բրինձը, ցորենը և ոսպը կարևոր դեր են խաղում։</a:t>
            </a:r>
            <a:endParaRPr lang="en-US" sz="1400" dirty="0" smtClean="0">
              <a:solidFill>
                <a:schemeClr val="accent6"/>
              </a:solidFill>
            </a:endParaRPr>
          </a:p>
          <a:p>
            <a:r>
              <a:rPr lang="en-US" sz="1400" dirty="0">
                <a:solidFill>
                  <a:schemeClr val="accent6"/>
                </a:solidFill>
              </a:rPr>
              <a:t>4</a:t>
            </a:r>
            <a:r>
              <a:rPr lang="hy-AM" sz="1400" dirty="0" smtClean="0">
                <a:solidFill>
                  <a:schemeClr val="accent6"/>
                </a:solidFill>
              </a:rPr>
              <a:t>. Ավանդական ուտեստներՔյուբբե (</a:t>
            </a:r>
            <a:r>
              <a:rPr lang="en-US" sz="1400" dirty="0" err="1" smtClean="0">
                <a:solidFill>
                  <a:schemeClr val="accent6"/>
                </a:solidFill>
              </a:rPr>
              <a:t>Kubbah</a:t>
            </a:r>
            <a:r>
              <a:rPr lang="en-US" sz="1400" dirty="0" smtClean="0">
                <a:solidFill>
                  <a:schemeClr val="accent6"/>
                </a:solidFill>
              </a:rPr>
              <a:t>) – </a:t>
            </a:r>
            <a:r>
              <a:rPr lang="hy-AM" sz="1400" dirty="0" smtClean="0">
                <a:solidFill>
                  <a:schemeClr val="accent6"/>
                </a:solidFill>
              </a:rPr>
              <a:t>Շատ տարածված է ասորիների խոհանոցում։ Այն լցոնված մսային գնդիկներ են, որոնք պատրաստվում են ցորենից կամ բրնձից։Դոլմա – Բանջարեղենով կամ մսով լցոնված խաղողի տերևներ։Թավայի ուտեստներ  Բանջարեղենը և միսը եփում կամ թխում են թավայի մեջ՝ համեմելով տարբեր համեմունքներով։Բուռակ (</a:t>
            </a:r>
            <a:r>
              <a:rPr lang="en-US" sz="1400" dirty="0" err="1" smtClean="0">
                <a:solidFill>
                  <a:schemeClr val="accent6"/>
                </a:solidFill>
              </a:rPr>
              <a:t>Burak</a:t>
            </a:r>
            <a:r>
              <a:rPr lang="en-US" sz="1400" dirty="0" smtClean="0">
                <a:solidFill>
                  <a:schemeClr val="accent6"/>
                </a:solidFill>
              </a:rPr>
              <a:t>) – </a:t>
            </a:r>
            <a:r>
              <a:rPr lang="hy-AM" sz="1400" dirty="0" smtClean="0">
                <a:solidFill>
                  <a:schemeClr val="accent6"/>
                </a:solidFill>
              </a:rPr>
              <a:t>Պատրաստվում է խմորի մեջ փաթաթված մսով կամ պանրով լցոնած խորտիկ։</a:t>
            </a:r>
            <a:endParaRPr lang="ru-RU" sz="1400" dirty="0">
              <a:solidFill>
                <a:schemeClr val="accent6"/>
              </a:solidFill>
            </a:endParaRPr>
          </a:p>
        </p:txBody>
      </p:sp>
      <p:sp>
        <p:nvSpPr>
          <p:cNvPr id="7" name="TextBox 6"/>
          <p:cNvSpPr txBox="1"/>
          <p:nvPr/>
        </p:nvSpPr>
        <p:spPr>
          <a:xfrm>
            <a:off x="0" y="135081"/>
            <a:ext cx="6712528" cy="646331"/>
          </a:xfrm>
          <a:prstGeom prst="rect">
            <a:avLst/>
          </a:prstGeom>
          <a:noFill/>
        </p:spPr>
        <p:txBody>
          <a:bodyPr wrap="square" rtlCol="0">
            <a:spAutoFit/>
          </a:bodyPr>
          <a:lstStyle/>
          <a:p>
            <a:r>
              <a:rPr lang="hy-AM" sz="3600" dirty="0" smtClean="0">
                <a:solidFill>
                  <a:schemeClr val="accent6"/>
                </a:solidFill>
              </a:rPr>
              <a:t>Ասորական</a:t>
            </a:r>
            <a:r>
              <a:rPr lang="en-US" sz="3600" dirty="0" smtClean="0">
                <a:solidFill>
                  <a:schemeClr val="accent6"/>
                </a:solidFill>
              </a:rPr>
              <a:t> </a:t>
            </a:r>
            <a:r>
              <a:rPr lang="hy-AM" sz="3600" dirty="0" smtClean="0">
                <a:solidFill>
                  <a:schemeClr val="accent6"/>
                </a:solidFill>
              </a:rPr>
              <a:t>խոհանոց</a:t>
            </a:r>
            <a:endParaRPr lang="ru-RU" sz="3600" dirty="0">
              <a:solidFill>
                <a:schemeClr val="accent6"/>
              </a:solidFill>
            </a:endParaRPr>
          </a:p>
        </p:txBody>
      </p:sp>
    </p:spTree>
    <p:extLst>
      <p:ext uri="{BB962C8B-B14F-4D97-AF65-F5344CB8AC3E}">
        <p14:creationId xmlns:p14="http://schemas.microsoft.com/office/powerpoint/2010/main" val="3146971363"/>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Google Shape;143;p8"/>
          <p:cNvSpPr txBox="1">
            <a:spLocks noGrp="1"/>
          </p:cNvSpPr>
          <p:nvPr>
            <p:ph type="body" idx="1"/>
          </p:nvPr>
        </p:nvSpPr>
        <p:spPr>
          <a:xfrm>
            <a:off x="1276909" y="194785"/>
            <a:ext cx="7669664" cy="4287837"/>
          </a:xfrm>
        </p:spPr>
        <p:txBody>
          <a:bodyPr>
            <a:normAutofit/>
          </a:bodyPr>
          <a:lstStyle/>
          <a:p>
            <a:r>
              <a:rPr lang="hy-AM" sz="1400" i="1" dirty="0" smtClean="0"/>
              <a:t>Ասորիների մեծամասնությունը տիրապետում </a:t>
            </a:r>
            <a:r>
              <a:rPr lang="en-US" sz="1400" i="1" dirty="0" smtClean="0"/>
              <a:t> </a:t>
            </a:r>
            <a:r>
              <a:rPr lang="hy-AM" sz="1400" i="1" dirty="0" smtClean="0"/>
              <a:t>է հայերենին ու ռուսերենին։ Ասորիների մեծամասնությունը պատկանում է Արևելքի ասորական եկեղեցուն, դրանից բացի կա փոքր համայնք, որը պատկանում է Խալդիական կաթոլիկ եկեղեցուն։ Երևանում գործում է խոշոր ասորական Երիտասարդական կենտրոն։</a:t>
            </a:r>
          </a:p>
          <a:p>
            <a:r>
              <a:rPr lang="hy-AM" sz="1400" i="1" dirty="0" smtClean="0"/>
              <a:t>Բավականին բարձր տոկոս է կազմում խառը հայ-ասորական ամուսնությունները։Ի դեպ այս երևույթը նկատելի է ոչ միայն Հայաստանում, այլև սփյուռքում, ուր կենտրոնացած են հայկական և ասորական համայնքներ։</a:t>
            </a:r>
          </a:p>
          <a:p>
            <a:r>
              <a:rPr lang="hy-AM" sz="1400" i="1" dirty="0" smtClean="0"/>
              <a:t>Ընդհանուր առմամբ հայերի և ասորիների միջև ոչ խնդրահարույց իրավիճակներ չի առաջացել, այս երկու ժողովուրդները համերաշխորեն գոյակցում եմ միմյանց հետ։ Որոշակի խոչընդոտներ կան ասորական եկեղեցու և հայ առաքելական եկեղեցու միջև, իսկ կաթոլիկ հայ և ասորի եկեղեցիները ջերմ հարաբերությունների մեջ են</a:t>
            </a:r>
            <a:endParaRPr lang="ru-RU" sz="1400" i="1" dirty="0"/>
          </a:p>
        </p:txBody>
      </p:sp>
    </p:spTree>
    <p:extLst>
      <p:ext uri="{BB962C8B-B14F-4D97-AF65-F5344CB8AC3E}">
        <p14:creationId xmlns:p14="http://schemas.microsoft.com/office/powerpoint/2010/main" val="3997611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pic>
        <p:nvPicPr>
          <p:cNvPr id="6" name="Рисунок 5" descr="1324989-3840x2160-desktop-4k-history-wallpaper-photo.jpg"/>
          <p:cNvPicPr>
            <a:picLocks noGrp="1" noChangeAspect="1"/>
          </p:cNvPicPr>
          <p:nvPr>
            <p:ph type="pic" sz="quarter" idx="10"/>
          </p:nvPr>
        </p:nvPicPr>
        <p:blipFill>
          <a:blip r:embed="rId3"/>
          <a:stretch>
            <a:fillRect/>
          </a:stretch>
        </p:blipFill>
        <p:spPr>
          <a:xfrm>
            <a:off x="5742206" y="1294353"/>
            <a:ext cx="2734896" cy="2716416"/>
          </a:xfrm>
        </p:spPr>
      </p:pic>
      <p:sp>
        <p:nvSpPr>
          <p:cNvPr id="5" name="Google Shape;143;p8"/>
          <p:cNvSpPr txBox="1">
            <a:spLocks noGrp="1"/>
          </p:cNvSpPr>
          <p:nvPr>
            <p:ph type="body" idx="1"/>
          </p:nvPr>
        </p:nvSpPr>
        <p:spPr>
          <a:xfrm>
            <a:off x="674236" y="558467"/>
            <a:ext cx="4880225" cy="4287837"/>
          </a:xfrm>
        </p:spPr>
        <p:txBody>
          <a:bodyPr>
            <a:normAutofit/>
          </a:bodyPr>
          <a:lstStyle/>
          <a:p>
            <a:r>
              <a:rPr lang="hy-AM" sz="1400" i="1" dirty="0" smtClean="0"/>
              <a:t>Ասորիների մեծամասնությունը տիրապետում </a:t>
            </a:r>
            <a:r>
              <a:rPr lang="en-US" sz="1400" i="1" dirty="0" smtClean="0"/>
              <a:t> </a:t>
            </a:r>
            <a:r>
              <a:rPr lang="hy-AM" sz="1400" i="1" dirty="0" smtClean="0"/>
              <a:t>է հայերենին ու ռուսերենին։ Ասորիների մեծամասնությունը պատկանում է Արևելքի ասորական եկեղեցուն, դրանից բացի կա փոքր համայնք, որը պատկանում է Խալդիական կաթոլիկ եկեղեցուն։ Երևանում գործում է խոշոր ասորական Երիտասարդական կենտրոն։</a:t>
            </a:r>
          </a:p>
          <a:p>
            <a:r>
              <a:rPr lang="hy-AM" sz="1400" i="1" dirty="0" smtClean="0"/>
              <a:t>Բավականին բարձր տոկոս է կազմում խառը հայ-ասորական ամուսնությունները։Ի դեպ այս երևույթը նկատելի է ոչ միայն Հայաստանում, այլև սփյուռքում, ուր կենտրոնացած են հայկական և ասորական համայնքներ։</a:t>
            </a:r>
          </a:p>
          <a:p>
            <a:r>
              <a:rPr lang="hy-AM" sz="1400" i="1" dirty="0" smtClean="0"/>
              <a:t>Ընդհանուր առմամբ հայերի և ասորիների միջև ոչ խնդրահարույց իրավիճակներ չի առաջացել, այս երկու ժողովուրդները համերաշխորեն գոյակցում եմ միմյանց հետ։ Որոշակի խոչընդոտներ կան ասորական եկեղեցու և հայ առաքելական եկեղեցու միջև, իսկ կաթոլիկ հայ և ասորի եկեղեցիները ջերմ հարաբերությունների մեջ են</a:t>
            </a:r>
            <a:endParaRPr lang="ru-RU" sz="1400" i="1" dirty="0"/>
          </a:p>
        </p:txBody>
      </p:sp>
      <p:grpSp>
        <p:nvGrpSpPr>
          <p:cNvPr id="4" name="Group 1103">
            <a:extLst>
              <a:ext uri="{FF2B5EF4-FFF2-40B4-BE49-F238E27FC236}">
                <a16:creationId xmlns:a16="http://schemas.microsoft.com/office/drawing/2014/main" id="{4A988A65-2E46-B550-F28A-B96596A88AEE}"/>
              </a:ext>
            </a:extLst>
          </p:cNvPr>
          <p:cNvGrpSpPr/>
          <p:nvPr/>
        </p:nvGrpSpPr>
        <p:grpSpPr>
          <a:xfrm>
            <a:off x="-8454" y="3542474"/>
            <a:ext cx="1265753" cy="1614383"/>
            <a:chOff x="3700202" y="2700338"/>
            <a:chExt cx="1654175" cy="2109788"/>
          </a:xfrm>
        </p:grpSpPr>
        <p:sp>
          <p:nvSpPr>
            <p:cNvPr id="7" name="Freeform 880">
              <a:extLst>
                <a:ext uri="{FF2B5EF4-FFF2-40B4-BE49-F238E27FC236}">
                  <a16:creationId xmlns:a16="http://schemas.microsoft.com/office/drawing/2014/main" id="{F4954309-A5D7-314F-52B2-034B54A793DF}"/>
                </a:ext>
              </a:extLst>
            </p:cNvPr>
            <p:cNvSpPr>
              <a:spLocks/>
            </p:cNvSpPr>
            <p:nvPr/>
          </p:nvSpPr>
          <p:spPr bwMode="auto">
            <a:xfrm>
              <a:off x="3700202" y="2700338"/>
              <a:ext cx="1654175" cy="2109788"/>
            </a:xfrm>
            <a:custGeom>
              <a:avLst/>
              <a:gdLst>
                <a:gd name="T0" fmla="*/ 50004 w 50004"/>
                <a:gd name="T1" fmla="*/ 50004 h 63780"/>
                <a:gd name="T2" fmla="*/ 0 w 50004"/>
                <a:gd name="T3" fmla="*/ 0 h 63780"/>
                <a:gd name="T4" fmla="*/ 79 w 50004"/>
                <a:gd name="T5" fmla="*/ 29993 h 63780"/>
                <a:gd name="T6" fmla="*/ 33867 w 50004"/>
                <a:gd name="T7" fmla="*/ 63780 h 63780"/>
                <a:gd name="T8" fmla="*/ 50001 w 50004"/>
                <a:gd name="T9" fmla="*/ 63703 h 63780"/>
                <a:gd name="T10" fmla="*/ 50004 w 50004"/>
                <a:gd name="T11" fmla="*/ 50004 h 63780"/>
              </a:gdLst>
              <a:ahLst/>
              <a:cxnLst>
                <a:cxn ang="0">
                  <a:pos x="T0" y="T1"/>
                </a:cxn>
                <a:cxn ang="0">
                  <a:pos x="T2" y="T3"/>
                </a:cxn>
                <a:cxn ang="0">
                  <a:pos x="T4" y="T5"/>
                </a:cxn>
                <a:cxn ang="0">
                  <a:pos x="T6" y="T7"/>
                </a:cxn>
                <a:cxn ang="0">
                  <a:pos x="T8" y="T9"/>
                </a:cxn>
                <a:cxn ang="0">
                  <a:pos x="T10" y="T11"/>
                </a:cxn>
              </a:cxnLst>
              <a:rect l="0" t="0" r="r" b="b"/>
              <a:pathLst>
                <a:path w="50004" h="63780">
                  <a:moveTo>
                    <a:pt x="50004" y="50004"/>
                  </a:moveTo>
                  <a:lnTo>
                    <a:pt x="0" y="0"/>
                  </a:lnTo>
                  <a:lnTo>
                    <a:pt x="79" y="29993"/>
                  </a:lnTo>
                  <a:lnTo>
                    <a:pt x="33867" y="63780"/>
                  </a:lnTo>
                  <a:lnTo>
                    <a:pt x="50001" y="63703"/>
                  </a:lnTo>
                  <a:lnTo>
                    <a:pt x="50004" y="50004"/>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8" name="Freeform 882">
              <a:extLst>
                <a:ext uri="{FF2B5EF4-FFF2-40B4-BE49-F238E27FC236}">
                  <a16:creationId xmlns:a16="http://schemas.microsoft.com/office/drawing/2014/main" id="{7DB28536-63A3-E3E8-4642-1BA5E80ADDE6}"/>
                </a:ext>
              </a:extLst>
            </p:cNvPr>
            <p:cNvSpPr>
              <a:spLocks/>
            </p:cNvSpPr>
            <p:nvPr/>
          </p:nvSpPr>
          <p:spPr bwMode="auto">
            <a:xfrm>
              <a:off x="3703377" y="3690938"/>
              <a:ext cx="1117600" cy="1117600"/>
            </a:xfrm>
            <a:custGeom>
              <a:avLst/>
              <a:gdLst>
                <a:gd name="T0" fmla="*/ 0 w 33788"/>
                <a:gd name="T1" fmla="*/ 0 h 33787"/>
                <a:gd name="T2" fmla="*/ 33788 w 33788"/>
                <a:gd name="T3" fmla="*/ 33787 h 33787"/>
                <a:gd name="T4" fmla="*/ 36 w 33788"/>
                <a:gd name="T5" fmla="*/ 33751 h 33787"/>
                <a:gd name="T6" fmla="*/ 0 w 33788"/>
                <a:gd name="T7" fmla="*/ 0 h 33787"/>
              </a:gdLst>
              <a:ahLst/>
              <a:cxnLst>
                <a:cxn ang="0">
                  <a:pos x="T0" y="T1"/>
                </a:cxn>
                <a:cxn ang="0">
                  <a:pos x="T2" y="T3"/>
                </a:cxn>
                <a:cxn ang="0">
                  <a:pos x="T4" y="T5"/>
                </a:cxn>
                <a:cxn ang="0">
                  <a:pos x="T6" y="T7"/>
                </a:cxn>
              </a:cxnLst>
              <a:rect l="0" t="0" r="r" b="b"/>
              <a:pathLst>
                <a:path w="33788" h="33787">
                  <a:moveTo>
                    <a:pt x="0" y="0"/>
                  </a:moveTo>
                  <a:lnTo>
                    <a:pt x="33788" y="33787"/>
                  </a:lnTo>
                  <a:lnTo>
                    <a:pt x="36" y="33751"/>
                  </a:lnTo>
                  <a:lnTo>
                    <a:pt x="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9" name="Freeform 883">
              <a:extLst>
                <a:ext uri="{FF2B5EF4-FFF2-40B4-BE49-F238E27FC236}">
                  <a16:creationId xmlns:a16="http://schemas.microsoft.com/office/drawing/2014/main" id="{CFD8116B-5277-543A-8C47-14BFB030A449}"/>
                </a:ext>
              </a:extLst>
            </p:cNvPr>
            <p:cNvSpPr>
              <a:spLocks/>
            </p:cNvSpPr>
            <p:nvPr/>
          </p:nvSpPr>
          <p:spPr bwMode="auto">
            <a:xfrm>
              <a:off x="4057390" y="3656013"/>
              <a:ext cx="935038" cy="652463"/>
            </a:xfrm>
            <a:custGeom>
              <a:avLst/>
              <a:gdLst>
                <a:gd name="T0" fmla="*/ 0 w 28281"/>
                <a:gd name="T1" fmla="*/ 5276 h 19728"/>
                <a:gd name="T2" fmla="*/ 0 w 28281"/>
                <a:gd name="T3" fmla="*/ 5276 h 19728"/>
                <a:gd name="T4" fmla="*/ 19104 w 28281"/>
                <a:gd name="T5" fmla="*/ 5276 h 19728"/>
                <a:gd name="T6" fmla="*/ 28281 w 28281"/>
                <a:gd name="T7" fmla="*/ 14453 h 19728"/>
                <a:gd name="T8" fmla="*/ 28281 w 28281"/>
                <a:gd name="T9" fmla="*/ 14453 h 19728"/>
                <a:gd name="T10" fmla="*/ 9177 w 28281"/>
                <a:gd name="T11" fmla="*/ 14453 h 19728"/>
                <a:gd name="T12" fmla="*/ 0 w 28281"/>
                <a:gd name="T13" fmla="*/ 5276 h 19728"/>
              </a:gdLst>
              <a:ahLst/>
              <a:cxnLst>
                <a:cxn ang="0">
                  <a:pos x="T0" y="T1"/>
                </a:cxn>
                <a:cxn ang="0">
                  <a:pos x="T2" y="T3"/>
                </a:cxn>
                <a:cxn ang="0">
                  <a:pos x="T4" y="T5"/>
                </a:cxn>
                <a:cxn ang="0">
                  <a:pos x="T6" y="T7"/>
                </a:cxn>
                <a:cxn ang="0">
                  <a:pos x="T8" y="T9"/>
                </a:cxn>
                <a:cxn ang="0">
                  <a:pos x="T10" y="T11"/>
                </a:cxn>
                <a:cxn ang="0">
                  <a:pos x="T12" y="T13"/>
                </a:cxn>
              </a:cxnLst>
              <a:rect l="0" t="0" r="r" b="b"/>
              <a:pathLst>
                <a:path w="28281" h="19728">
                  <a:moveTo>
                    <a:pt x="0" y="5276"/>
                  </a:moveTo>
                  <a:lnTo>
                    <a:pt x="0" y="5276"/>
                  </a:lnTo>
                  <a:cubicBezTo>
                    <a:pt x="5276" y="0"/>
                    <a:pt x="13829" y="0"/>
                    <a:pt x="19104" y="5276"/>
                  </a:cubicBezTo>
                  <a:lnTo>
                    <a:pt x="28281" y="14453"/>
                  </a:lnTo>
                  <a:lnTo>
                    <a:pt x="28281" y="14453"/>
                  </a:lnTo>
                  <a:cubicBezTo>
                    <a:pt x="23006" y="19728"/>
                    <a:pt x="14453" y="19728"/>
                    <a:pt x="9177" y="14453"/>
                  </a:cubicBezTo>
                  <a:lnTo>
                    <a:pt x="0" y="5276"/>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0" name="Freeform 884">
              <a:extLst>
                <a:ext uri="{FF2B5EF4-FFF2-40B4-BE49-F238E27FC236}">
                  <a16:creationId xmlns:a16="http://schemas.microsoft.com/office/drawing/2014/main" id="{0D1E18A9-F22F-A830-C7D2-11C32912C834}"/>
                </a:ext>
              </a:extLst>
            </p:cNvPr>
            <p:cNvSpPr>
              <a:spLocks/>
            </p:cNvSpPr>
            <p:nvPr/>
          </p:nvSpPr>
          <p:spPr bwMode="auto">
            <a:xfrm>
              <a:off x="3746240" y="3967163"/>
              <a:ext cx="935038" cy="652463"/>
            </a:xfrm>
            <a:custGeom>
              <a:avLst/>
              <a:gdLst>
                <a:gd name="T0" fmla="*/ 0 w 28281"/>
                <a:gd name="T1" fmla="*/ 5275 h 19727"/>
                <a:gd name="T2" fmla="*/ 0 w 28281"/>
                <a:gd name="T3" fmla="*/ 5275 h 19727"/>
                <a:gd name="T4" fmla="*/ 19104 w 28281"/>
                <a:gd name="T5" fmla="*/ 5275 h 19727"/>
                <a:gd name="T6" fmla="*/ 28281 w 28281"/>
                <a:gd name="T7" fmla="*/ 14452 h 19727"/>
                <a:gd name="T8" fmla="*/ 28281 w 28281"/>
                <a:gd name="T9" fmla="*/ 14452 h 19727"/>
                <a:gd name="T10" fmla="*/ 9177 w 28281"/>
                <a:gd name="T11" fmla="*/ 14452 h 19727"/>
                <a:gd name="T12" fmla="*/ 0 w 28281"/>
                <a:gd name="T13" fmla="*/ 5275 h 19727"/>
              </a:gdLst>
              <a:ahLst/>
              <a:cxnLst>
                <a:cxn ang="0">
                  <a:pos x="T0" y="T1"/>
                </a:cxn>
                <a:cxn ang="0">
                  <a:pos x="T2" y="T3"/>
                </a:cxn>
                <a:cxn ang="0">
                  <a:pos x="T4" y="T5"/>
                </a:cxn>
                <a:cxn ang="0">
                  <a:pos x="T6" y="T7"/>
                </a:cxn>
                <a:cxn ang="0">
                  <a:pos x="T8" y="T9"/>
                </a:cxn>
                <a:cxn ang="0">
                  <a:pos x="T10" y="T11"/>
                </a:cxn>
                <a:cxn ang="0">
                  <a:pos x="T12" y="T13"/>
                </a:cxn>
              </a:cxnLst>
              <a:rect l="0" t="0" r="r" b="b"/>
              <a:pathLst>
                <a:path w="28281" h="19727">
                  <a:moveTo>
                    <a:pt x="0" y="5275"/>
                  </a:moveTo>
                  <a:lnTo>
                    <a:pt x="0" y="5275"/>
                  </a:lnTo>
                  <a:cubicBezTo>
                    <a:pt x="5275" y="0"/>
                    <a:pt x="13828" y="0"/>
                    <a:pt x="19104" y="5275"/>
                  </a:cubicBezTo>
                  <a:lnTo>
                    <a:pt x="28281" y="14452"/>
                  </a:lnTo>
                  <a:lnTo>
                    <a:pt x="28281" y="14452"/>
                  </a:lnTo>
                  <a:cubicBezTo>
                    <a:pt x="23005" y="19727"/>
                    <a:pt x="14452" y="19727"/>
                    <a:pt x="9177" y="14452"/>
                  </a:cubicBezTo>
                  <a:lnTo>
                    <a:pt x="0" y="5275"/>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1" name="Freeform 885">
              <a:extLst>
                <a:ext uri="{FF2B5EF4-FFF2-40B4-BE49-F238E27FC236}">
                  <a16:creationId xmlns:a16="http://schemas.microsoft.com/office/drawing/2014/main" id="{BA1B5432-1E1D-A92E-1F8F-505050640D67}"/>
                </a:ext>
              </a:extLst>
            </p:cNvPr>
            <p:cNvSpPr>
              <a:spLocks/>
            </p:cNvSpPr>
            <p:nvPr/>
          </p:nvSpPr>
          <p:spPr bwMode="auto">
            <a:xfrm>
              <a:off x="4128827" y="3976688"/>
              <a:ext cx="401638" cy="401638"/>
            </a:xfrm>
            <a:custGeom>
              <a:avLst/>
              <a:gdLst>
                <a:gd name="T0" fmla="*/ 2647 w 12133"/>
                <a:gd name="T1" fmla="*/ 9486 h 12133"/>
                <a:gd name="T2" fmla="*/ 12133 w 12133"/>
                <a:gd name="T3" fmla="*/ 9597 h 12133"/>
                <a:gd name="T4" fmla="*/ 2536 w 12133"/>
                <a:gd name="T5" fmla="*/ 0 h 12133"/>
                <a:gd name="T6" fmla="*/ 2647 w 12133"/>
                <a:gd name="T7" fmla="*/ 9486 h 12133"/>
              </a:gdLst>
              <a:ahLst/>
              <a:cxnLst>
                <a:cxn ang="0">
                  <a:pos x="T0" y="T1"/>
                </a:cxn>
                <a:cxn ang="0">
                  <a:pos x="T2" y="T3"/>
                </a:cxn>
                <a:cxn ang="0">
                  <a:pos x="T4" y="T5"/>
                </a:cxn>
                <a:cxn ang="0">
                  <a:pos x="T6" y="T7"/>
                </a:cxn>
              </a:cxnLst>
              <a:rect l="0" t="0" r="r" b="b"/>
              <a:pathLst>
                <a:path w="12133" h="12133">
                  <a:moveTo>
                    <a:pt x="2647" y="9486"/>
                  </a:moveTo>
                  <a:cubicBezTo>
                    <a:pt x="5261" y="12100"/>
                    <a:pt x="9471" y="12133"/>
                    <a:pt x="12133" y="9597"/>
                  </a:cubicBezTo>
                  <a:lnTo>
                    <a:pt x="2536" y="0"/>
                  </a:lnTo>
                  <a:cubicBezTo>
                    <a:pt x="0" y="2662"/>
                    <a:pt x="33" y="6872"/>
                    <a:pt x="2647" y="9486"/>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2" name="Freeform 886">
              <a:extLst>
                <a:ext uri="{FF2B5EF4-FFF2-40B4-BE49-F238E27FC236}">
                  <a16:creationId xmlns:a16="http://schemas.microsoft.com/office/drawing/2014/main" id="{DD44F8FC-B3DB-C153-2C7E-271A1570A477}"/>
                </a:ext>
              </a:extLst>
            </p:cNvPr>
            <p:cNvSpPr>
              <a:spLocks/>
            </p:cNvSpPr>
            <p:nvPr/>
          </p:nvSpPr>
          <p:spPr bwMode="auto">
            <a:xfrm>
              <a:off x="4211377" y="3895725"/>
              <a:ext cx="401638" cy="401638"/>
            </a:xfrm>
            <a:custGeom>
              <a:avLst/>
              <a:gdLst>
                <a:gd name="T0" fmla="*/ 9486 w 12133"/>
                <a:gd name="T1" fmla="*/ 2647 h 12133"/>
                <a:gd name="T2" fmla="*/ 0 w 12133"/>
                <a:gd name="T3" fmla="*/ 2536 h 12133"/>
                <a:gd name="T4" fmla="*/ 9597 w 12133"/>
                <a:gd name="T5" fmla="*/ 12133 h 12133"/>
                <a:gd name="T6" fmla="*/ 9486 w 12133"/>
                <a:gd name="T7" fmla="*/ 2647 h 12133"/>
              </a:gdLst>
              <a:ahLst/>
              <a:cxnLst>
                <a:cxn ang="0">
                  <a:pos x="T0" y="T1"/>
                </a:cxn>
                <a:cxn ang="0">
                  <a:pos x="T2" y="T3"/>
                </a:cxn>
                <a:cxn ang="0">
                  <a:pos x="T4" y="T5"/>
                </a:cxn>
                <a:cxn ang="0">
                  <a:pos x="T6" y="T7"/>
                </a:cxn>
              </a:cxnLst>
              <a:rect l="0" t="0" r="r" b="b"/>
              <a:pathLst>
                <a:path w="12133" h="12133">
                  <a:moveTo>
                    <a:pt x="9486" y="2647"/>
                  </a:moveTo>
                  <a:cubicBezTo>
                    <a:pt x="6872" y="33"/>
                    <a:pt x="2662" y="0"/>
                    <a:pt x="0" y="2536"/>
                  </a:cubicBezTo>
                  <a:lnTo>
                    <a:pt x="9597" y="12133"/>
                  </a:lnTo>
                  <a:cubicBezTo>
                    <a:pt x="12133" y="9471"/>
                    <a:pt x="12100" y="5261"/>
                    <a:pt x="9486" y="264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grpSp>
        <p:nvGrpSpPr>
          <p:cNvPr id="13" name="Group 835">
            <a:extLst>
              <a:ext uri="{FF2B5EF4-FFF2-40B4-BE49-F238E27FC236}">
                <a16:creationId xmlns:a16="http://schemas.microsoft.com/office/drawing/2014/main" id="{31AC16FC-AEF4-7332-4245-2AD669A3C5D4}"/>
              </a:ext>
            </a:extLst>
          </p:cNvPr>
          <p:cNvGrpSpPr/>
          <p:nvPr/>
        </p:nvGrpSpPr>
        <p:grpSpPr>
          <a:xfrm>
            <a:off x="7424422" y="-1134447"/>
            <a:ext cx="2300556" cy="2575530"/>
            <a:chOff x="3238240" y="323850"/>
            <a:chExt cx="1739901" cy="1947863"/>
          </a:xfrm>
        </p:grpSpPr>
        <p:sp>
          <p:nvSpPr>
            <p:cNvPr id="14" name="Freeform 352">
              <a:extLst>
                <a:ext uri="{FF2B5EF4-FFF2-40B4-BE49-F238E27FC236}">
                  <a16:creationId xmlns:a16="http://schemas.microsoft.com/office/drawing/2014/main" id="{4031C319-4D43-65E7-D8A3-763518BDFCB1}"/>
                </a:ext>
              </a:extLst>
            </p:cNvPr>
            <p:cNvSpPr>
              <a:spLocks/>
            </p:cNvSpPr>
            <p:nvPr/>
          </p:nvSpPr>
          <p:spPr bwMode="auto">
            <a:xfrm>
              <a:off x="3238240" y="323850"/>
              <a:ext cx="1654175" cy="1947863"/>
            </a:xfrm>
            <a:custGeom>
              <a:avLst/>
              <a:gdLst>
                <a:gd name="T0" fmla="*/ 50016 w 50016"/>
                <a:gd name="T1" fmla="*/ 49881 h 58876"/>
                <a:gd name="T2" fmla="*/ 135 w 50016"/>
                <a:gd name="T3" fmla="*/ 0 h 58876"/>
                <a:gd name="T4" fmla="*/ 0 w 50016"/>
                <a:gd name="T5" fmla="*/ 29959 h 58876"/>
                <a:gd name="T6" fmla="*/ 26668 w 50016"/>
                <a:gd name="T7" fmla="*/ 56627 h 58876"/>
                <a:gd name="T8" fmla="*/ 32096 w 50016"/>
                <a:gd name="T9" fmla="*/ 58876 h 58876"/>
                <a:gd name="T10" fmla="*/ 49927 w 50016"/>
                <a:gd name="T11" fmla="*/ 58876 h 58876"/>
                <a:gd name="T12" fmla="*/ 50016 w 50016"/>
                <a:gd name="T13" fmla="*/ 49881 h 58876"/>
              </a:gdLst>
              <a:ahLst/>
              <a:cxnLst>
                <a:cxn ang="0">
                  <a:pos x="T0" y="T1"/>
                </a:cxn>
                <a:cxn ang="0">
                  <a:pos x="T2" y="T3"/>
                </a:cxn>
                <a:cxn ang="0">
                  <a:pos x="T4" y="T5"/>
                </a:cxn>
                <a:cxn ang="0">
                  <a:pos x="T6" y="T7"/>
                </a:cxn>
                <a:cxn ang="0">
                  <a:pos x="T8" y="T9"/>
                </a:cxn>
                <a:cxn ang="0">
                  <a:pos x="T10" y="T11"/>
                </a:cxn>
                <a:cxn ang="0">
                  <a:pos x="T12" y="T13"/>
                </a:cxn>
              </a:cxnLst>
              <a:rect l="0" t="0" r="r" b="b"/>
              <a:pathLst>
                <a:path w="50016" h="58876">
                  <a:moveTo>
                    <a:pt x="50016" y="49881"/>
                  </a:moveTo>
                  <a:lnTo>
                    <a:pt x="135" y="0"/>
                  </a:lnTo>
                  <a:lnTo>
                    <a:pt x="0" y="29959"/>
                  </a:lnTo>
                  <a:lnTo>
                    <a:pt x="26668" y="56627"/>
                  </a:lnTo>
                  <a:cubicBezTo>
                    <a:pt x="28107" y="58067"/>
                    <a:pt x="30060" y="58876"/>
                    <a:pt x="32096" y="58876"/>
                  </a:cubicBezTo>
                  <a:lnTo>
                    <a:pt x="49927" y="58876"/>
                  </a:lnTo>
                  <a:lnTo>
                    <a:pt x="50016" y="49881"/>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5" name="Freeform 353">
              <a:extLst>
                <a:ext uri="{FF2B5EF4-FFF2-40B4-BE49-F238E27FC236}">
                  <a16:creationId xmlns:a16="http://schemas.microsoft.com/office/drawing/2014/main" id="{7B18F7C8-35B0-1E49-78B2-44873FFA069F}"/>
                </a:ext>
              </a:extLst>
            </p:cNvPr>
            <p:cNvSpPr>
              <a:spLocks/>
            </p:cNvSpPr>
            <p:nvPr/>
          </p:nvSpPr>
          <p:spPr bwMode="auto">
            <a:xfrm>
              <a:off x="4036753" y="947738"/>
              <a:ext cx="941388" cy="657225"/>
            </a:xfrm>
            <a:custGeom>
              <a:avLst/>
              <a:gdLst>
                <a:gd name="T0" fmla="*/ 0 w 28452"/>
                <a:gd name="T1" fmla="*/ 5307 h 19847"/>
                <a:gd name="T2" fmla="*/ 0 w 28452"/>
                <a:gd name="T3" fmla="*/ 5307 h 19847"/>
                <a:gd name="T4" fmla="*/ 19219 w 28452"/>
                <a:gd name="T5" fmla="*/ 5307 h 19847"/>
                <a:gd name="T6" fmla="*/ 28452 w 28452"/>
                <a:gd name="T7" fmla="*/ 14540 h 19847"/>
                <a:gd name="T8" fmla="*/ 28452 w 28452"/>
                <a:gd name="T9" fmla="*/ 14540 h 19847"/>
                <a:gd name="T10" fmla="*/ 9232 w 28452"/>
                <a:gd name="T11" fmla="*/ 14540 h 19847"/>
                <a:gd name="T12" fmla="*/ 0 w 28452"/>
                <a:gd name="T13" fmla="*/ 5307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7"/>
                  </a:moveTo>
                  <a:lnTo>
                    <a:pt x="0" y="5307"/>
                  </a:lnTo>
                  <a:cubicBezTo>
                    <a:pt x="5307" y="0"/>
                    <a:pt x="13912" y="0"/>
                    <a:pt x="19219" y="5307"/>
                  </a:cubicBezTo>
                  <a:lnTo>
                    <a:pt x="28452" y="14540"/>
                  </a:lnTo>
                  <a:lnTo>
                    <a:pt x="28452" y="14540"/>
                  </a:lnTo>
                  <a:cubicBezTo>
                    <a:pt x="23144" y="19847"/>
                    <a:pt x="14540" y="19847"/>
                    <a:pt x="9232" y="14540"/>
                  </a:cubicBezTo>
                  <a:lnTo>
                    <a:pt x="0" y="5307"/>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6" name="Freeform 354">
              <a:extLst>
                <a:ext uri="{FF2B5EF4-FFF2-40B4-BE49-F238E27FC236}">
                  <a16:creationId xmlns:a16="http://schemas.microsoft.com/office/drawing/2014/main" id="{F229DF5C-6D03-645C-D7B5-C5BC18DCCEF2}"/>
                </a:ext>
              </a:extLst>
            </p:cNvPr>
            <p:cNvSpPr>
              <a:spLocks/>
            </p:cNvSpPr>
            <p:nvPr/>
          </p:nvSpPr>
          <p:spPr bwMode="auto">
            <a:xfrm>
              <a:off x="3724015" y="1260475"/>
              <a:ext cx="941388" cy="657225"/>
            </a:xfrm>
            <a:custGeom>
              <a:avLst/>
              <a:gdLst>
                <a:gd name="T0" fmla="*/ 0 w 28452"/>
                <a:gd name="T1" fmla="*/ 5308 h 19847"/>
                <a:gd name="T2" fmla="*/ 0 w 28452"/>
                <a:gd name="T3" fmla="*/ 5308 h 19847"/>
                <a:gd name="T4" fmla="*/ 19220 w 28452"/>
                <a:gd name="T5" fmla="*/ 5307 h 19847"/>
                <a:gd name="T6" fmla="*/ 28452 w 28452"/>
                <a:gd name="T7" fmla="*/ 14540 h 19847"/>
                <a:gd name="T8" fmla="*/ 28452 w 28452"/>
                <a:gd name="T9" fmla="*/ 14540 h 19847"/>
                <a:gd name="T10" fmla="*/ 9233 w 28452"/>
                <a:gd name="T11" fmla="*/ 14540 h 19847"/>
                <a:gd name="T12" fmla="*/ 0 w 28452"/>
                <a:gd name="T13" fmla="*/ 5308 h 19847"/>
              </a:gdLst>
              <a:ahLst/>
              <a:cxnLst>
                <a:cxn ang="0">
                  <a:pos x="T0" y="T1"/>
                </a:cxn>
                <a:cxn ang="0">
                  <a:pos x="T2" y="T3"/>
                </a:cxn>
                <a:cxn ang="0">
                  <a:pos x="T4" y="T5"/>
                </a:cxn>
                <a:cxn ang="0">
                  <a:pos x="T6" y="T7"/>
                </a:cxn>
                <a:cxn ang="0">
                  <a:pos x="T8" y="T9"/>
                </a:cxn>
                <a:cxn ang="0">
                  <a:pos x="T10" y="T11"/>
                </a:cxn>
                <a:cxn ang="0">
                  <a:pos x="T12" y="T13"/>
                </a:cxn>
              </a:cxnLst>
              <a:rect l="0" t="0" r="r" b="b"/>
              <a:pathLst>
                <a:path w="28452" h="19847">
                  <a:moveTo>
                    <a:pt x="0" y="5308"/>
                  </a:moveTo>
                  <a:lnTo>
                    <a:pt x="0" y="5308"/>
                  </a:lnTo>
                  <a:cubicBezTo>
                    <a:pt x="5308" y="0"/>
                    <a:pt x="13912" y="0"/>
                    <a:pt x="19220" y="5307"/>
                  </a:cubicBezTo>
                  <a:lnTo>
                    <a:pt x="28452" y="14540"/>
                  </a:lnTo>
                  <a:lnTo>
                    <a:pt x="28452" y="14540"/>
                  </a:lnTo>
                  <a:cubicBezTo>
                    <a:pt x="23145" y="19847"/>
                    <a:pt x="14540" y="19847"/>
                    <a:pt x="9233" y="14540"/>
                  </a:cubicBezTo>
                  <a:lnTo>
                    <a:pt x="0" y="530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7" name="Freeform 355">
              <a:extLst>
                <a:ext uri="{FF2B5EF4-FFF2-40B4-BE49-F238E27FC236}">
                  <a16:creationId xmlns:a16="http://schemas.microsoft.com/office/drawing/2014/main" id="{236F2C65-6F09-5015-1950-297B8231FE3A}"/>
                </a:ext>
              </a:extLst>
            </p:cNvPr>
            <p:cNvSpPr>
              <a:spLocks/>
            </p:cNvSpPr>
            <p:nvPr/>
          </p:nvSpPr>
          <p:spPr bwMode="auto">
            <a:xfrm>
              <a:off x="4109778" y="1271588"/>
              <a:ext cx="403225" cy="403225"/>
            </a:xfrm>
            <a:custGeom>
              <a:avLst/>
              <a:gdLst>
                <a:gd name="T0" fmla="*/ 2664 w 12207"/>
                <a:gd name="T1" fmla="*/ 9543 h 12207"/>
                <a:gd name="T2" fmla="*/ 12207 w 12207"/>
                <a:gd name="T3" fmla="*/ 9655 h 12207"/>
                <a:gd name="T4" fmla="*/ 2552 w 12207"/>
                <a:gd name="T5" fmla="*/ 0 h 12207"/>
                <a:gd name="T6" fmla="*/ 2664 w 12207"/>
                <a:gd name="T7" fmla="*/ 9543 h 12207"/>
              </a:gdLst>
              <a:ahLst/>
              <a:cxnLst>
                <a:cxn ang="0">
                  <a:pos x="T0" y="T1"/>
                </a:cxn>
                <a:cxn ang="0">
                  <a:pos x="T2" y="T3"/>
                </a:cxn>
                <a:cxn ang="0">
                  <a:pos x="T4" y="T5"/>
                </a:cxn>
                <a:cxn ang="0">
                  <a:pos x="T6" y="T7"/>
                </a:cxn>
              </a:cxnLst>
              <a:rect l="0" t="0" r="r" b="b"/>
              <a:pathLst>
                <a:path w="12207" h="12207">
                  <a:moveTo>
                    <a:pt x="2664" y="9543"/>
                  </a:moveTo>
                  <a:cubicBezTo>
                    <a:pt x="5293" y="12173"/>
                    <a:pt x="9529" y="12207"/>
                    <a:pt x="12207" y="9655"/>
                  </a:cubicBezTo>
                  <a:lnTo>
                    <a:pt x="2552" y="0"/>
                  </a:lnTo>
                  <a:cubicBezTo>
                    <a:pt x="0" y="2678"/>
                    <a:pt x="34" y="6914"/>
                    <a:pt x="2664" y="954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18" name="Freeform 356">
              <a:extLst>
                <a:ext uri="{FF2B5EF4-FFF2-40B4-BE49-F238E27FC236}">
                  <a16:creationId xmlns:a16="http://schemas.microsoft.com/office/drawing/2014/main" id="{D5E04068-30CE-603B-B5E1-EAC88BC6129F}"/>
                </a:ext>
              </a:extLst>
            </p:cNvPr>
            <p:cNvSpPr>
              <a:spLocks/>
            </p:cNvSpPr>
            <p:nvPr/>
          </p:nvSpPr>
          <p:spPr bwMode="auto">
            <a:xfrm>
              <a:off x="4192328" y="1189038"/>
              <a:ext cx="403225" cy="403225"/>
            </a:xfrm>
            <a:custGeom>
              <a:avLst/>
              <a:gdLst>
                <a:gd name="T0" fmla="*/ 9543 w 12206"/>
                <a:gd name="T1" fmla="*/ 2663 h 12206"/>
                <a:gd name="T2" fmla="*/ 0 w 12206"/>
                <a:gd name="T3" fmla="*/ 2551 h 12206"/>
                <a:gd name="T4" fmla="*/ 9655 w 12206"/>
                <a:gd name="T5" fmla="*/ 12206 h 12206"/>
                <a:gd name="T6" fmla="*/ 9543 w 12206"/>
                <a:gd name="T7" fmla="*/ 2663 h 12206"/>
              </a:gdLst>
              <a:ahLst/>
              <a:cxnLst>
                <a:cxn ang="0">
                  <a:pos x="T0" y="T1"/>
                </a:cxn>
                <a:cxn ang="0">
                  <a:pos x="T2" y="T3"/>
                </a:cxn>
                <a:cxn ang="0">
                  <a:pos x="T4" y="T5"/>
                </a:cxn>
                <a:cxn ang="0">
                  <a:pos x="T6" y="T7"/>
                </a:cxn>
              </a:cxnLst>
              <a:rect l="0" t="0" r="r" b="b"/>
              <a:pathLst>
                <a:path w="12206" h="12206">
                  <a:moveTo>
                    <a:pt x="9543" y="2663"/>
                  </a:moveTo>
                  <a:cubicBezTo>
                    <a:pt x="6913" y="34"/>
                    <a:pt x="2677" y="0"/>
                    <a:pt x="0" y="2551"/>
                  </a:cubicBezTo>
                  <a:lnTo>
                    <a:pt x="9655" y="12206"/>
                  </a:lnTo>
                  <a:cubicBezTo>
                    <a:pt x="12206" y="9529"/>
                    <a:pt x="12172" y="5293"/>
                    <a:pt x="9543" y="266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9"/>
          <p:cNvSpPr txBox="1">
            <a:spLocks noGrp="1"/>
          </p:cNvSpPr>
          <p:nvPr>
            <p:ph type="title"/>
          </p:nvPr>
        </p:nvSpPr>
        <p:spPr>
          <a:xfrm>
            <a:off x="456772" y="316144"/>
            <a:ext cx="8687228" cy="715566"/>
          </a:xfrm>
          <a:prstGeom prst="rect">
            <a:avLst/>
          </a:prstGeom>
          <a:noFill/>
          <a:ln>
            <a:noFill/>
          </a:ln>
        </p:spPr>
        <p:txBody>
          <a:bodyPr spcFirstLastPara="1" wrap="square" lIns="91425" tIns="45700" rIns="91425" bIns="45700" anchor="ctr" anchorCtr="0">
            <a:normAutofit/>
          </a:bodyPr>
          <a:lstStyle/>
          <a:p>
            <a:pPr lvl="0">
              <a:buSzPts val="3500"/>
            </a:pPr>
            <a:r>
              <a:rPr lang="hy-AM" sz="2800" dirty="0" smtClean="0"/>
              <a:t>Բաշխվածությունը հին ժամանակներից սկսած</a:t>
            </a:r>
            <a:endParaRPr lang="en-US" sz="2800" dirty="0"/>
          </a:p>
        </p:txBody>
      </p:sp>
      <p:grpSp>
        <p:nvGrpSpPr>
          <p:cNvPr id="151" name="Google Shape;151;p9"/>
          <p:cNvGrpSpPr/>
          <p:nvPr/>
        </p:nvGrpSpPr>
        <p:grpSpPr>
          <a:xfrm>
            <a:off x="3500359" y="1583483"/>
            <a:ext cx="4919741" cy="2620545"/>
            <a:chOff x="233350" y="949250"/>
            <a:chExt cx="7137300" cy="3802300"/>
          </a:xfrm>
          <a:solidFill>
            <a:schemeClr val="accent1"/>
          </a:solidFill>
        </p:grpSpPr>
        <p:sp>
          <p:nvSpPr>
            <p:cNvPr id="152" name="Google Shape;152;p9"/>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3" name="Google Shape;153;p9"/>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4" name="Google Shape;154;p9"/>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5" name="Google Shape;155;p9"/>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6" name="Google Shape;156;p9"/>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7" name="Google Shape;157;p9"/>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8" name="Google Shape;158;p9"/>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9" name="Google Shape;159;p9"/>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0" name="Google Shape;160;p9"/>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1" name="Google Shape;161;p9"/>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2" name="Google Shape;162;p9"/>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3" name="Google Shape;163;p9"/>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4" name="Google Shape;164;p9"/>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5" name="Google Shape;165;p9"/>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6" name="Google Shape;166;p9"/>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7" name="Google Shape;167;p9"/>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8" name="Google Shape;168;p9"/>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9" name="Google Shape;169;p9"/>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0" name="Google Shape;170;p9"/>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1" name="Google Shape;171;p9"/>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2" name="Google Shape;172;p9"/>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3" name="Google Shape;173;p9"/>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4" name="Google Shape;174;p9"/>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5" name="Google Shape;175;p9"/>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6" name="Google Shape;176;p9"/>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7" name="Google Shape;177;p9"/>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8" name="Google Shape;178;p9"/>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9" name="Google Shape;179;p9"/>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0" name="Google Shape;180;p9"/>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1" name="Google Shape;181;p9"/>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2" name="Google Shape;182;p9"/>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3" name="Google Shape;183;p9"/>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4" name="Google Shape;184;p9"/>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5" name="Google Shape;185;p9"/>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6" name="Google Shape;186;p9"/>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7" name="Google Shape;187;p9"/>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8" name="Google Shape;188;p9"/>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9" name="Google Shape;189;p9"/>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0" name="Google Shape;190;p9"/>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1" name="Google Shape;191;p9"/>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2" name="Google Shape;192;p9"/>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3" name="Google Shape;193;p9"/>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4" name="Google Shape;194;p9"/>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5" name="Google Shape;195;p9"/>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6" name="Google Shape;196;p9"/>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7" name="Google Shape;197;p9"/>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8" name="Google Shape;198;p9"/>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9" name="Google Shape;199;p9"/>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00" name="Google Shape;200;p9"/>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01" name="Google Shape;201;p9"/>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02" name="Google Shape;202;p9"/>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gr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sp>
        <p:nvSpPr>
          <p:cNvPr id="206" name="Google Shape;206;p9"/>
          <p:cNvSpPr txBox="1"/>
          <p:nvPr/>
        </p:nvSpPr>
        <p:spPr>
          <a:xfrm flipH="1">
            <a:off x="1117966" y="1596155"/>
            <a:ext cx="2143771" cy="384900"/>
          </a:xfrm>
          <a:prstGeom prst="rect">
            <a:avLst/>
          </a:prstGeom>
          <a:noFill/>
          <a:ln>
            <a:noFill/>
          </a:ln>
        </p:spPr>
        <p:txBody>
          <a:bodyPr spcFirstLastPara="1" wrap="square" lIns="91425" tIns="91425" rIns="91425" bIns="91425" anchor="ctr"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Թուրքիա</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07" name="Google Shape;207;p9"/>
          <p:cNvSpPr txBox="1"/>
          <p:nvPr/>
        </p:nvSpPr>
        <p:spPr>
          <a:xfrm flipH="1">
            <a:off x="1117966" y="3396023"/>
            <a:ext cx="2143771" cy="384900"/>
          </a:xfrm>
          <a:prstGeom prst="rect">
            <a:avLst/>
          </a:prstGeom>
          <a:noFill/>
          <a:ln>
            <a:noFill/>
          </a:ln>
        </p:spPr>
        <p:txBody>
          <a:bodyPr spcFirstLastPara="1" wrap="square" lIns="91425" tIns="91425" rIns="91425" bIns="91425" anchor="ctr"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Սիրիա</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08" name="Google Shape;208;p9"/>
          <p:cNvSpPr txBox="1"/>
          <p:nvPr/>
        </p:nvSpPr>
        <p:spPr>
          <a:xfrm flipH="1">
            <a:off x="1117978" y="2496089"/>
            <a:ext cx="2143771" cy="384900"/>
          </a:xfrm>
          <a:prstGeom prst="rect">
            <a:avLst/>
          </a:prstGeom>
          <a:noFill/>
          <a:ln>
            <a:noFill/>
          </a:ln>
        </p:spPr>
        <p:txBody>
          <a:bodyPr spcFirstLastPara="1" wrap="square" lIns="91425" tIns="91425" rIns="91425" bIns="91425" anchor="ctr"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Իրաք</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209" name="Google Shape;209;p9"/>
          <p:cNvSpPr txBox="1"/>
          <p:nvPr/>
        </p:nvSpPr>
        <p:spPr>
          <a:xfrm flipH="1">
            <a:off x="830301" y="1934982"/>
            <a:ext cx="2143755" cy="571800"/>
          </a:xfrm>
          <a:prstGeom prst="rect">
            <a:avLst/>
          </a:prstGeom>
          <a:noFill/>
          <a:ln>
            <a:noFill/>
          </a:ln>
        </p:spPr>
        <p:txBody>
          <a:bodyPr spcFirstLastPara="1" wrap="square" lIns="91425" tIns="91425" rIns="91425" bIns="91425" anchor="t" anchorCtr="0">
            <a:noAutofit/>
          </a:bodyPr>
          <a:lstStyle/>
          <a:p>
            <a:pPr lvl="0" algn="ctr">
              <a:buClr>
                <a:schemeClr val="dk1"/>
              </a:buClr>
              <a:buSzPts val="1600"/>
            </a:pP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Տուր Աբդինի շրջան</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10" name="Google Shape;210;p9"/>
          <p:cNvSpPr txBox="1"/>
          <p:nvPr/>
        </p:nvSpPr>
        <p:spPr>
          <a:xfrm flipH="1">
            <a:off x="682726" y="3683361"/>
            <a:ext cx="1892351" cy="571800"/>
          </a:xfrm>
          <a:prstGeom prst="rect">
            <a:avLst/>
          </a:prstGeom>
          <a:noFill/>
          <a:ln>
            <a:noFill/>
          </a:ln>
        </p:spPr>
        <p:txBody>
          <a:bodyPr spcFirstLastPara="1" wrap="square" lIns="91425" tIns="91425" rIns="91425" bIns="91425" anchor="t" anchorCtr="0">
            <a:noAutofit/>
          </a:bodyPr>
          <a:lstStyle/>
          <a:p>
            <a:pPr lvl="0" algn="ctr">
              <a:buClr>
                <a:schemeClr val="dk1"/>
              </a:buClr>
              <a:buSzPts val="1600"/>
            </a:pP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rPr>
              <a:t>      </a:t>
            </a: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Հասակե նահանգ, Կամիշլի</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11" name="Google Shape;211;p9"/>
          <p:cNvSpPr txBox="1"/>
          <p:nvPr/>
        </p:nvSpPr>
        <p:spPr>
          <a:xfrm flipH="1">
            <a:off x="655654" y="2824641"/>
            <a:ext cx="2143755" cy="571800"/>
          </a:xfrm>
          <a:prstGeom prst="rect">
            <a:avLst/>
          </a:prstGeom>
          <a:noFill/>
          <a:ln>
            <a:noFill/>
          </a:ln>
        </p:spPr>
        <p:txBody>
          <a:bodyPr spcFirstLastPara="1" wrap="square" lIns="91425" tIns="91425" rIns="91425" bIns="91425" anchor="t" anchorCtr="0">
            <a:noAutofit/>
          </a:bodyPr>
          <a:lstStyle/>
          <a:p>
            <a:pPr algn="ctr">
              <a:buClr>
                <a:schemeClr val="dk1"/>
              </a:buClr>
              <a:buSzPts val="1600"/>
            </a:pP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Նինվե նահանգում և Դոհուքում</a:t>
            </a:r>
          </a:p>
          <a:p>
            <a:pPr marL="0" marR="0" lvl="0" indent="0" rtl="0">
              <a:spcBef>
                <a:spcPts val="0"/>
              </a:spcBef>
              <a:spcAft>
                <a:spcPts val="0"/>
              </a:spcAft>
              <a:buClr>
                <a:schemeClr val="dk1"/>
              </a:buClr>
              <a:buSzPts val="1600"/>
              <a:buFont typeface="Anaheim"/>
              <a:buNone/>
            </a:pP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
        <p:nvSpPr>
          <p:cNvPr id="2" name="Google Shape;451;p9">
            <a:extLst>
              <a:ext uri="{FF2B5EF4-FFF2-40B4-BE49-F238E27FC236}">
                <a16:creationId xmlns:a16="http://schemas.microsoft.com/office/drawing/2014/main" id="{9B1073C7-A03D-DB4B-943A-3E8D86125037}"/>
              </a:ext>
            </a:extLst>
          </p:cNvPr>
          <p:cNvSpPr/>
          <p:nvPr/>
        </p:nvSpPr>
        <p:spPr>
          <a:xfrm>
            <a:off x="723900" y="1660922"/>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tx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451;p9">
            <a:extLst>
              <a:ext uri="{FF2B5EF4-FFF2-40B4-BE49-F238E27FC236}">
                <a16:creationId xmlns:a16="http://schemas.microsoft.com/office/drawing/2014/main" id="{59BE1D72-3F97-EA11-2C87-8DB9647787B1}"/>
              </a:ext>
            </a:extLst>
          </p:cNvPr>
          <p:cNvSpPr/>
          <p:nvPr/>
        </p:nvSpPr>
        <p:spPr>
          <a:xfrm>
            <a:off x="723900" y="2535217"/>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bg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451;p9">
            <a:extLst>
              <a:ext uri="{FF2B5EF4-FFF2-40B4-BE49-F238E27FC236}">
                <a16:creationId xmlns:a16="http://schemas.microsoft.com/office/drawing/2014/main" id="{AB9D01FC-15DB-44E8-736E-A995DBEEFCF1}"/>
              </a:ext>
            </a:extLst>
          </p:cNvPr>
          <p:cNvSpPr/>
          <p:nvPr/>
        </p:nvSpPr>
        <p:spPr>
          <a:xfrm>
            <a:off x="723900" y="3456484"/>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tx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451;p9">
            <a:extLst>
              <a:ext uri="{FF2B5EF4-FFF2-40B4-BE49-F238E27FC236}">
                <a16:creationId xmlns:a16="http://schemas.microsoft.com/office/drawing/2014/main" id="{FFFF8290-114D-9E56-2FEA-D6E3DDB88C62}"/>
              </a:ext>
            </a:extLst>
          </p:cNvPr>
          <p:cNvSpPr/>
          <p:nvPr/>
        </p:nvSpPr>
        <p:spPr>
          <a:xfrm>
            <a:off x="5585688" y="2317947"/>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tx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451;p9">
            <a:extLst>
              <a:ext uri="{FF2B5EF4-FFF2-40B4-BE49-F238E27FC236}">
                <a16:creationId xmlns:a16="http://schemas.microsoft.com/office/drawing/2014/main" id="{D571BDD2-A665-06A5-C736-F9F27B877C0F}"/>
              </a:ext>
            </a:extLst>
          </p:cNvPr>
          <p:cNvSpPr/>
          <p:nvPr/>
        </p:nvSpPr>
        <p:spPr>
          <a:xfrm>
            <a:off x="4162955" y="2309133"/>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bg2"/>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Google Shape;451;p9">
            <a:extLst>
              <a:ext uri="{FF2B5EF4-FFF2-40B4-BE49-F238E27FC236}">
                <a16:creationId xmlns:a16="http://schemas.microsoft.com/office/drawing/2014/main" id="{3AE29E84-15D5-0FC5-308F-B9534F51B590}"/>
              </a:ext>
            </a:extLst>
          </p:cNvPr>
          <p:cNvSpPr/>
          <p:nvPr/>
        </p:nvSpPr>
        <p:spPr>
          <a:xfrm>
            <a:off x="7791528" y="3633571"/>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tx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451;p9">
            <a:extLst>
              <a:ext uri="{FF2B5EF4-FFF2-40B4-BE49-F238E27FC236}">
                <a16:creationId xmlns:a16="http://schemas.microsoft.com/office/drawing/2014/main" id="{AB9D01FC-15DB-44E8-736E-A995DBEEFCF1}"/>
              </a:ext>
            </a:extLst>
          </p:cNvPr>
          <p:cNvSpPr/>
          <p:nvPr/>
        </p:nvSpPr>
        <p:spPr>
          <a:xfrm>
            <a:off x="763284" y="4266431"/>
            <a:ext cx="321069" cy="324439"/>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solidFill>
            <a:schemeClr val="tx1">
              <a:lumMod val="75000"/>
              <a:lumOff val="2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chemeClr val="tx2">
                  <a:lumMod val="60000"/>
                  <a:lumOff val="40000"/>
                </a:schemeClr>
              </a:solidFill>
              <a:effectLst/>
              <a:uLnTx/>
              <a:uFillTx/>
              <a:latin typeface="Arial"/>
              <a:cs typeface="Arial"/>
              <a:sym typeface="Arial"/>
            </a:endParaRPr>
          </a:p>
        </p:txBody>
      </p:sp>
      <p:sp>
        <p:nvSpPr>
          <p:cNvPr id="68" name="Google Shape;207;p9"/>
          <p:cNvSpPr txBox="1"/>
          <p:nvPr/>
        </p:nvSpPr>
        <p:spPr>
          <a:xfrm flipH="1">
            <a:off x="1138514" y="4207681"/>
            <a:ext cx="2143771" cy="384900"/>
          </a:xfrm>
          <a:prstGeom prst="rect">
            <a:avLst/>
          </a:prstGeom>
          <a:noFill/>
          <a:ln>
            <a:noFill/>
          </a:ln>
        </p:spPr>
        <p:txBody>
          <a:bodyPr spcFirstLastPara="1" wrap="square" lIns="91425" tIns="91425" rIns="91425" bIns="91425" anchor="ctr" anchorCtr="0">
            <a:noAutofit/>
          </a:bodyPr>
          <a:lstStyle/>
          <a:p>
            <a:pPr lvl="0">
              <a:buClr>
                <a:schemeClr val="dk1"/>
              </a:buClr>
              <a:buSzPts val="2500"/>
            </a:pPr>
            <a:r>
              <a:rPr lang="hy-AM" sz="2400" dirty="0" smtClean="0">
                <a:solidFill>
                  <a:schemeClr val="tx1"/>
                </a:solidFill>
                <a:latin typeface="Poppins ExtraBold" panose="00000900000000000000" pitchFamily="2" charset="0"/>
                <a:cs typeface="Poppins ExtraBold" panose="00000900000000000000" pitchFamily="2" charset="0"/>
              </a:rPr>
              <a:t>Իրան</a:t>
            </a:r>
            <a:endParaRPr lang="en-US" sz="2400" dirty="0">
              <a:solidFill>
                <a:schemeClr val="tx1"/>
              </a:solidFill>
              <a:latin typeface="Poppins ExtraBold" panose="00000900000000000000" pitchFamily="2" charset="0"/>
              <a:cs typeface="Poppins ExtraBold" panose="00000900000000000000" pitchFamily="2" charset="0"/>
            </a:endParaRPr>
          </a:p>
        </p:txBody>
      </p:sp>
      <p:sp>
        <p:nvSpPr>
          <p:cNvPr id="73" name="Google Shape;209;p9"/>
          <p:cNvSpPr txBox="1"/>
          <p:nvPr/>
        </p:nvSpPr>
        <p:spPr>
          <a:xfrm flipH="1">
            <a:off x="624818" y="4571700"/>
            <a:ext cx="2143755" cy="571800"/>
          </a:xfrm>
          <a:prstGeom prst="rect">
            <a:avLst/>
          </a:prstGeom>
          <a:noFill/>
          <a:ln>
            <a:noFill/>
          </a:ln>
        </p:spPr>
        <p:txBody>
          <a:bodyPr spcFirstLastPara="1" wrap="square" lIns="91425" tIns="91425" rIns="91425" bIns="91425" anchor="ctr" anchorCtr="0">
            <a:noAutofit/>
          </a:bodyPr>
          <a:lstStyle/>
          <a:p>
            <a:pPr lvl="0" algn="ctr">
              <a:buClr>
                <a:schemeClr val="dk1"/>
              </a:buClr>
              <a:buSzPts val="1600"/>
            </a:pP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Ուրմիա և Հյուսիսային</a:t>
            </a: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rPr>
              <a:t>              </a:t>
            </a: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 </a:t>
            </a:r>
            <a:r>
              <a:rPr lang="en-US" sz="1200" dirty="0" smtClean="0">
                <a:solidFill>
                  <a:schemeClr val="tx1"/>
                </a:solidFill>
                <a:latin typeface="Arimo" panose="020B0604020202020204" pitchFamily="34" charset="0"/>
                <a:ea typeface="Arimo" panose="020B0604020202020204" pitchFamily="34" charset="0"/>
                <a:cs typeface="Arimo" panose="020B0604020202020204" pitchFamily="34" charset="0"/>
              </a:rPr>
              <a:t>     </a:t>
            </a:r>
            <a:r>
              <a:rPr lang="hy-AM" sz="1200" dirty="0" smtClean="0">
                <a:solidFill>
                  <a:schemeClr val="tx1"/>
                </a:solidFill>
                <a:latin typeface="Arimo" panose="020B0604020202020204" pitchFamily="34" charset="0"/>
                <a:ea typeface="Arimo" panose="020B0604020202020204" pitchFamily="34" charset="0"/>
                <a:cs typeface="Arimo" panose="020B0604020202020204" pitchFamily="34" charset="0"/>
              </a:rPr>
              <a:t>իրանի շրջաններ</a:t>
            </a:r>
            <a:endParaRPr sz="1200" dirty="0">
              <a:solidFill>
                <a:schemeClr val="tx1"/>
              </a:solidFill>
              <a:latin typeface="Arimo" panose="020B0604020202020204" pitchFamily="34" charset="0"/>
              <a:ea typeface="Arimo" panose="020B0604020202020204" pitchFamily="34" charset="0"/>
              <a:cs typeface="Arimo"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417ACD42-74B6-963E-150F-CC22FC1F745C}"/>
              </a:ext>
            </a:extLst>
          </p:cNvPr>
          <p:cNvSpPr txBox="1"/>
          <p:nvPr/>
        </p:nvSpPr>
        <p:spPr>
          <a:xfrm>
            <a:off x="-1215724" y="867103"/>
            <a:ext cx="7655007" cy="1200329"/>
          </a:xfrm>
          <a:prstGeom prst="rect">
            <a:avLst/>
          </a:prstGeom>
          <a:noFill/>
        </p:spPr>
        <p:txBody>
          <a:bodyPr wrap="square" rtlCol="0">
            <a:spAutoFit/>
          </a:bodyPr>
          <a:lstStyle/>
          <a:p>
            <a:pPr algn="ctr"/>
            <a:r>
              <a:rPr lang="hy-AM" sz="3600" dirty="0">
                <a:solidFill>
                  <a:schemeClr val="bg1"/>
                </a:solidFill>
                <a:latin typeface="Playfair Display" pitchFamily="2" charset="0"/>
              </a:rPr>
              <a:t>Ազգային </a:t>
            </a:r>
            <a:endParaRPr lang="en-US" sz="3600" dirty="0" smtClean="0">
              <a:solidFill>
                <a:schemeClr val="bg1"/>
              </a:solidFill>
              <a:latin typeface="Playfair Display" pitchFamily="2" charset="0"/>
            </a:endParaRPr>
          </a:p>
          <a:p>
            <a:pPr algn="ctr"/>
            <a:r>
              <a:rPr lang="hy-AM" sz="3600" dirty="0" smtClean="0">
                <a:solidFill>
                  <a:schemeClr val="bg1"/>
                </a:solidFill>
                <a:latin typeface="Playfair Display" pitchFamily="2" charset="0"/>
              </a:rPr>
              <a:t>փոքրամասնություններ</a:t>
            </a:r>
            <a:endParaRPr lang="en-GB" sz="3600" dirty="0">
              <a:solidFill>
                <a:schemeClr val="bg1"/>
              </a:solidFill>
              <a:latin typeface="Playfair Display" pitchFamily="2" charset="0"/>
            </a:endParaRPr>
          </a:p>
        </p:txBody>
      </p:sp>
      <p:sp>
        <p:nvSpPr>
          <p:cNvPr id="4" name="Google Shape;262;p13"/>
          <p:cNvSpPr txBox="1">
            <a:spLocks/>
          </p:cNvSpPr>
          <p:nvPr/>
        </p:nvSpPr>
        <p:spPr>
          <a:xfrm>
            <a:off x="162118" y="2198155"/>
            <a:ext cx="5012555" cy="67903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9000"/>
              <a:buFont typeface="Bebas Neue"/>
              <a:buNone/>
              <a:defRPr sz="6600" b="1" i="0" u="none" strike="noStrike" cap="none">
                <a:solidFill>
                  <a:schemeClr val="tx1"/>
                </a:solidFill>
                <a:latin typeface="Poppins ExtraBold" panose="00000900000000000000" pitchFamily="2" charset="0"/>
                <a:ea typeface="Bebas Neue"/>
                <a:cs typeface="Poppins ExtraBold" panose="00000900000000000000" pitchFamily="2" charset="0"/>
                <a:sym typeface="Bebas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hy-AM" sz="3200" dirty="0" smtClean="0">
                <a:solidFill>
                  <a:schemeClr val="accent2"/>
                </a:solidFill>
              </a:rPr>
              <a:t>Շնորհակալություն</a:t>
            </a:r>
            <a:endParaRPr lang="en-US" sz="4400" dirty="0">
              <a:solidFill>
                <a:schemeClr val="accent2"/>
              </a:solidFill>
            </a:endParaRPr>
          </a:p>
        </p:txBody>
      </p:sp>
      <p:sp>
        <p:nvSpPr>
          <p:cNvPr id="7" name="Google Shape;11032;p20">
            <a:extLst>
              <a:ext uri="{FF2B5EF4-FFF2-40B4-BE49-F238E27FC236}">
                <a16:creationId xmlns:a16="http://schemas.microsoft.com/office/drawing/2014/main" id="{2AEB2AC1-0818-62F1-1B11-1099F2412629}"/>
              </a:ext>
            </a:extLst>
          </p:cNvPr>
          <p:cNvSpPr/>
          <p:nvPr/>
        </p:nvSpPr>
        <p:spPr>
          <a:xfrm>
            <a:off x="330565" y="3033611"/>
            <a:ext cx="491843" cy="485603"/>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tx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7"/>
          <p:cNvSpPr txBox="1"/>
          <p:nvPr/>
        </p:nvSpPr>
        <p:spPr>
          <a:xfrm>
            <a:off x="818710" y="3110945"/>
            <a:ext cx="4469427" cy="830997"/>
          </a:xfrm>
          <a:prstGeom prst="rect">
            <a:avLst/>
          </a:prstGeom>
          <a:noFill/>
        </p:spPr>
        <p:txBody>
          <a:bodyPr wrap="square" rtlCol="0">
            <a:spAutoFit/>
          </a:bodyPr>
          <a:lstStyle/>
          <a:p>
            <a:r>
              <a:rPr lang="en-US" sz="1600" dirty="0" smtClean="0">
                <a:hlinkClick r:id="rId4"/>
              </a:rPr>
              <a:t>https://www.facebook.com/gyumru.dproc.376</a:t>
            </a:r>
            <a:endParaRPr lang="en-US" sz="1600" dirty="0" smtClean="0"/>
          </a:p>
          <a:p>
            <a:endParaRPr lang="en-US" sz="1600" dirty="0" smtClean="0"/>
          </a:p>
          <a:p>
            <a:endParaRPr lang="ru-RU" sz="1600" dirty="0"/>
          </a:p>
        </p:txBody>
      </p:sp>
    </p:spTree>
    <p:extLst>
      <p:ext uri="{BB962C8B-B14F-4D97-AF65-F5344CB8AC3E}">
        <p14:creationId xmlns:p14="http://schemas.microsoft.com/office/powerpoint/2010/main" val="3189061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P spid="7"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7506594" y="480189"/>
            <a:ext cx="1198362" cy="1020078"/>
          </a:xfrm>
          <a:custGeom>
            <a:avLst/>
            <a:gdLst/>
            <a:ahLst/>
            <a:cxnLst/>
            <a:rect l="l" t="t" r="r" b="b"/>
            <a:pathLst>
              <a:path w="3498494" h="2851273">
                <a:moveTo>
                  <a:pt x="0" y="0"/>
                </a:moveTo>
                <a:lnTo>
                  <a:pt x="3498494" y="0"/>
                </a:lnTo>
                <a:lnTo>
                  <a:pt x="3498494" y="2851272"/>
                </a:lnTo>
                <a:lnTo>
                  <a:pt x="0" y="2851272"/>
                </a:lnTo>
                <a:lnTo>
                  <a:pt x="0" y="0"/>
                </a:lnTo>
                <a:close/>
              </a:path>
            </a:pathLst>
          </a:custGeom>
          <a:blipFill>
            <a:blip r:embed="rId5"/>
            <a:stretch>
              <a:fillRect/>
            </a:stretch>
          </a:blipFill>
        </p:spPr>
      </p:sp>
      <p:sp>
        <p:nvSpPr>
          <p:cNvPr id="14" name="Freeform 14"/>
          <p:cNvSpPr/>
          <p:nvPr/>
        </p:nvSpPr>
        <p:spPr>
          <a:xfrm>
            <a:off x="642408" y="2571750"/>
            <a:ext cx="1035125" cy="2167802"/>
          </a:xfrm>
          <a:custGeom>
            <a:avLst/>
            <a:gdLst/>
            <a:ahLst/>
            <a:cxnLst/>
            <a:rect l="l" t="t" r="r" b="b"/>
            <a:pathLst>
              <a:path w="2070250" h="4335603">
                <a:moveTo>
                  <a:pt x="0" y="0"/>
                </a:moveTo>
                <a:lnTo>
                  <a:pt x="2070250" y="0"/>
                </a:lnTo>
                <a:lnTo>
                  <a:pt x="2070250" y="4335603"/>
                </a:lnTo>
                <a:lnTo>
                  <a:pt x="0" y="4335603"/>
                </a:lnTo>
                <a:lnTo>
                  <a:pt x="0" y="0"/>
                </a:lnTo>
                <a:close/>
              </a:path>
            </a:pathLst>
          </a:custGeom>
          <a:blipFill>
            <a:blip r:embed="rId6"/>
            <a:stretch>
              <a:fillRect/>
            </a:stretch>
          </a:blipFill>
        </p:spPr>
      </p:sp>
      <p:sp>
        <p:nvSpPr>
          <p:cNvPr id="15" name="Freeform 15"/>
          <p:cNvSpPr/>
          <p:nvPr/>
        </p:nvSpPr>
        <p:spPr>
          <a:xfrm rot="859392">
            <a:off x="7026741" y="3421035"/>
            <a:ext cx="1475284" cy="1222598"/>
          </a:xfrm>
          <a:custGeom>
            <a:avLst/>
            <a:gdLst/>
            <a:ahLst/>
            <a:cxnLst/>
            <a:rect l="l" t="t" r="r" b="b"/>
            <a:pathLst>
              <a:path w="4139030" h="3481959">
                <a:moveTo>
                  <a:pt x="0" y="0"/>
                </a:moveTo>
                <a:lnTo>
                  <a:pt x="4139030" y="0"/>
                </a:lnTo>
                <a:lnTo>
                  <a:pt x="4139030" y="3481959"/>
                </a:lnTo>
                <a:lnTo>
                  <a:pt x="0" y="3481959"/>
                </a:lnTo>
                <a:lnTo>
                  <a:pt x="0" y="0"/>
                </a:lnTo>
                <a:close/>
              </a:path>
            </a:pathLst>
          </a:custGeom>
          <a:blipFill>
            <a:blip r:embed="rId7"/>
            <a:stretch>
              <a:fillRect/>
            </a:stretch>
          </a:blipFill>
        </p:spPr>
      </p:sp>
      <p:sp>
        <p:nvSpPr>
          <p:cNvPr id="16" name="Freeform 16"/>
          <p:cNvSpPr/>
          <p:nvPr/>
        </p:nvSpPr>
        <p:spPr>
          <a:xfrm rot="-684041">
            <a:off x="505598" y="577828"/>
            <a:ext cx="1062977" cy="811588"/>
          </a:xfrm>
          <a:custGeom>
            <a:avLst/>
            <a:gdLst/>
            <a:ahLst/>
            <a:cxnLst/>
            <a:rect l="l" t="t" r="r" b="b"/>
            <a:pathLst>
              <a:path w="3015019" h="2140664">
                <a:moveTo>
                  <a:pt x="0" y="0"/>
                </a:moveTo>
                <a:lnTo>
                  <a:pt x="3015020" y="0"/>
                </a:lnTo>
                <a:lnTo>
                  <a:pt x="3015020" y="2140663"/>
                </a:lnTo>
                <a:lnTo>
                  <a:pt x="0" y="2140663"/>
                </a:lnTo>
                <a:lnTo>
                  <a:pt x="0" y="0"/>
                </a:lnTo>
                <a:close/>
              </a:path>
            </a:pathLst>
          </a:custGeom>
          <a:blipFill>
            <a:blip r:embed="rId8"/>
            <a:stretch>
              <a:fillRect/>
            </a:stretch>
          </a:blipFill>
        </p:spPr>
      </p:sp>
      <p:sp>
        <p:nvSpPr>
          <p:cNvPr id="17" name="TextBox 17"/>
          <p:cNvSpPr txBox="1"/>
          <p:nvPr/>
        </p:nvSpPr>
        <p:spPr>
          <a:xfrm>
            <a:off x="803565" y="1338695"/>
            <a:ext cx="7446817" cy="1487587"/>
          </a:xfrm>
          <a:prstGeom prst="rect">
            <a:avLst/>
          </a:prstGeom>
        </p:spPr>
        <p:txBody>
          <a:bodyPr wrap="square" lIns="0" tIns="0" rIns="0" bIns="0" rtlCol="0" anchor="t">
            <a:spAutoFit/>
          </a:bodyPr>
          <a:lstStyle/>
          <a:p>
            <a:pPr algn="ctr">
              <a:lnSpc>
                <a:spcPts val="5825"/>
              </a:lnSpc>
            </a:pPr>
            <a:r>
              <a:rPr lang="hy-AM" sz="4000" b="1" dirty="0">
                <a:solidFill>
                  <a:srgbClr val="5A282B"/>
                </a:solidFill>
                <a:latin typeface="Libre Baskerville Bold"/>
                <a:ea typeface="Libre Baskerville Bold"/>
                <a:cs typeface="Libre Baskerville Bold"/>
                <a:sym typeface="Libre Baskerville Bold"/>
              </a:rPr>
              <a:t>Երրորդ Աշխարհամարտի Մատույցներում</a:t>
            </a:r>
            <a:endParaRPr lang="en-US" sz="4000" b="1" dirty="0">
              <a:solidFill>
                <a:srgbClr val="5A282B"/>
              </a:solidFill>
              <a:latin typeface="Libre Baskerville Bold"/>
              <a:ea typeface="Libre Baskerville Bold"/>
              <a:cs typeface="Libre Baskerville Bold"/>
              <a:sym typeface="Libre Baskerville Bold"/>
            </a:endParaRPr>
          </a:p>
        </p:txBody>
      </p:sp>
      <p:sp>
        <p:nvSpPr>
          <p:cNvPr id="18" name="TextBox 18"/>
          <p:cNvSpPr txBox="1"/>
          <p:nvPr/>
        </p:nvSpPr>
        <p:spPr>
          <a:xfrm>
            <a:off x="1943100" y="2724150"/>
            <a:ext cx="4947786" cy="448841"/>
          </a:xfrm>
          <a:prstGeom prst="rect">
            <a:avLst/>
          </a:prstGeom>
        </p:spPr>
        <p:txBody>
          <a:bodyPr wrap="square" lIns="0" tIns="0" rIns="0" bIns="0" rtlCol="0" anchor="t">
            <a:spAutoFit/>
          </a:bodyPr>
          <a:lstStyle/>
          <a:p>
            <a:pPr algn="ctr">
              <a:lnSpc>
                <a:spcPts val="3515"/>
              </a:lnSpc>
            </a:pPr>
            <a:r>
              <a:rPr lang="hy-AM" sz="2200" b="1" dirty="0">
                <a:solidFill>
                  <a:srgbClr val="5A282B"/>
                </a:solidFill>
                <a:latin typeface="Flatory Slab Condensed Bold"/>
                <a:ea typeface="Flatory Slab Condensed Bold"/>
                <a:cs typeface="Flatory Slab Condensed Bold"/>
                <a:sym typeface="Flatory Slab Condensed Bold"/>
              </a:rPr>
              <a:t>Աշխարհքաղաքական Ծուղակ</a:t>
            </a:r>
            <a:endParaRPr lang="en-US" sz="2200" b="1" dirty="0">
              <a:solidFill>
                <a:srgbClr val="5A282B"/>
              </a:solidFill>
              <a:latin typeface="Flatory Slab Condensed Bold"/>
              <a:ea typeface="Flatory Slab Condensed Bold"/>
              <a:cs typeface="Flatory Slab Condensed Bold"/>
              <a:sym typeface="Flatory Slab Condensed Bold"/>
            </a:endParaRPr>
          </a:p>
        </p:txBody>
      </p:sp>
      <p:sp>
        <p:nvSpPr>
          <p:cNvPr id="22" name="TextBox 17"/>
          <p:cNvSpPr txBox="1"/>
          <p:nvPr/>
        </p:nvSpPr>
        <p:spPr>
          <a:xfrm>
            <a:off x="1149466" y="2897332"/>
            <a:ext cx="6570243" cy="743793"/>
          </a:xfrm>
          <a:prstGeom prst="rect">
            <a:avLst/>
          </a:prstGeom>
        </p:spPr>
        <p:txBody>
          <a:bodyPr wrap="square" lIns="0" tIns="0" rIns="0" bIns="0" rtlCol="0" anchor="t">
            <a:spAutoFit/>
          </a:bodyPr>
          <a:lstStyle/>
          <a:p>
            <a:pPr algn="ctr">
              <a:lnSpc>
                <a:spcPts val="5825"/>
              </a:lnSpc>
            </a:pPr>
            <a:r>
              <a:rPr lang="hy-AM" sz="2200" b="1" dirty="0">
                <a:solidFill>
                  <a:srgbClr val="5A282B"/>
                </a:solidFill>
                <a:latin typeface="Libre Baskerville Bold"/>
                <a:ea typeface="Libre Baskerville Bold"/>
                <a:cs typeface="Libre Baskerville Bold"/>
                <a:sym typeface="Libre Baskerville Bold"/>
              </a:rPr>
              <a:t>Տիգրան Հայրապետյան</a:t>
            </a:r>
            <a:endParaRPr lang="en-US" sz="2200" b="1" dirty="0">
              <a:solidFill>
                <a:srgbClr val="5A282B"/>
              </a:solidFill>
              <a:latin typeface="Libre Baskerville Bold"/>
              <a:ea typeface="Libre Baskerville Bold"/>
              <a:cs typeface="Libre Baskerville Bold"/>
              <a:sym typeface="Libre Baskerville Bold"/>
            </a:endParaRPr>
          </a:p>
        </p:txBody>
      </p:sp>
    </p:spTree>
    <p:extLst>
      <p:ext uri="{BB962C8B-B14F-4D97-AF65-F5344CB8AC3E}">
        <p14:creationId xmlns:p14="http://schemas.microsoft.com/office/powerpoint/2010/main" val="1833163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469546"/>
            <a:ext cx="788515" cy="1651340"/>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5" name="Freeform 15"/>
          <p:cNvSpPr/>
          <p:nvPr/>
        </p:nvSpPr>
        <p:spPr>
          <a:xfrm rot="-684041">
            <a:off x="160583" y="172255"/>
            <a:ext cx="963649" cy="684191"/>
          </a:xfrm>
          <a:custGeom>
            <a:avLst/>
            <a:gdLst/>
            <a:ahLst/>
            <a:cxnLst/>
            <a:rect l="l" t="t" r="r" b="b"/>
            <a:pathLst>
              <a:path w="1927298" h="1368381">
                <a:moveTo>
                  <a:pt x="0" y="0"/>
                </a:moveTo>
                <a:lnTo>
                  <a:pt x="1927298" y="0"/>
                </a:lnTo>
                <a:lnTo>
                  <a:pt x="1927298" y="1368382"/>
                </a:lnTo>
                <a:lnTo>
                  <a:pt x="0" y="1368382"/>
                </a:lnTo>
                <a:lnTo>
                  <a:pt x="0" y="0"/>
                </a:lnTo>
                <a:close/>
              </a:path>
            </a:pathLst>
          </a:custGeom>
          <a:blipFill>
            <a:blip r:embed="rId7"/>
            <a:stretch>
              <a:fillRect/>
            </a:stretch>
          </a:blipFill>
        </p:spPr>
      </p:sp>
      <p:sp>
        <p:nvSpPr>
          <p:cNvPr id="16" name="TextBox 16"/>
          <p:cNvSpPr txBox="1"/>
          <p:nvPr/>
        </p:nvSpPr>
        <p:spPr>
          <a:xfrm>
            <a:off x="1194956" y="501256"/>
            <a:ext cx="7460672" cy="553998"/>
          </a:xfrm>
          <a:prstGeom prst="rect">
            <a:avLst/>
          </a:prstGeom>
        </p:spPr>
        <p:txBody>
          <a:bodyPr wrap="square" lIns="0" tIns="0" rIns="0" bIns="0" rtlCol="0" anchor="t">
            <a:spAutoFit/>
          </a:bodyPr>
          <a:lstStyle/>
          <a:p>
            <a:r>
              <a:rPr lang="hy-AM" sz="1800" b="1" dirty="0">
                <a:solidFill>
                  <a:srgbClr val="5A282B"/>
                </a:solidFill>
                <a:latin typeface="Libre Baskerville Bold"/>
                <a:ea typeface="Libre Baskerville Bold"/>
                <a:cs typeface="Libre Baskerville Bold"/>
                <a:sym typeface="Libre Baskerville Bold"/>
              </a:rPr>
              <a:t>«ՈՒՇԱՑԱԾ» ԺՈՂՈՎՈՒՐԴ</a:t>
            </a:r>
          </a:p>
          <a:p>
            <a:r>
              <a:rPr lang="hy-AM" sz="1800" b="1" dirty="0">
                <a:solidFill>
                  <a:srgbClr val="5A282B"/>
                </a:solidFill>
                <a:latin typeface="Libre Baskerville Bold"/>
                <a:ea typeface="Libre Baskerville Bold"/>
                <a:cs typeface="Libre Baskerville Bold"/>
                <a:sym typeface="Libre Baskerville Bold"/>
              </a:rPr>
              <a:t>հոկտեմբերի 3. Գերմանիայի վերամիավորման օրը</a:t>
            </a:r>
            <a:endParaRPr lang="en-US" sz="1800" b="1" dirty="0">
              <a:solidFill>
                <a:srgbClr val="5A282B"/>
              </a:solidFill>
              <a:latin typeface="Libre Baskerville Bold"/>
              <a:ea typeface="Libre Baskerville Bold"/>
              <a:cs typeface="Libre Baskerville Bold"/>
              <a:sym typeface="Libre Baskerville Bold"/>
            </a:endParaRPr>
          </a:p>
        </p:txBody>
      </p:sp>
      <p:sp>
        <p:nvSpPr>
          <p:cNvPr id="17" name="TextBox 17"/>
          <p:cNvSpPr txBox="1"/>
          <p:nvPr/>
        </p:nvSpPr>
        <p:spPr>
          <a:xfrm>
            <a:off x="1039091" y="1144038"/>
            <a:ext cx="6556664" cy="3590727"/>
          </a:xfrm>
          <a:prstGeom prst="rect">
            <a:avLst/>
          </a:prstGeom>
        </p:spPr>
        <p:txBody>
          <a:bodyPr wrap="square" lIns="0" tIns="0" rIns="0" bIns="0" rtlCol="0" anchor="t">
            <a:spAutoFit/>
          </a:bodyPr>
          <a:lstStyle/>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Ես ընտրեցի այս թեման</a:t>
            </a:r>
            <a:r>
              <a:rPr lang="en-US" b="1" dirty="0">
                <a:solidFill>
                  <a:srgbClr val="5A282B"/>
                </a:solidFill>
                <a:latin typeface="Flatory Slab Condensed Bold"/>
                <a:ea typeface="Flatory Slab Condensed Bold"/>
                <a:cs typeface="Flatory Slab Condensed Bold"/>
                <a:sym typeface="Flatory Slab Condensed Bold"/>
              </a:rPr>
              <a:t> </a:t>
            </a:r>
            <a:r>
              <a:rPr lang="hy-AM" b="1" dirty="0">
                <a:solidFill>
                  <a:srgbClr val="5A282B"/>
                </a:solidFill>
                <a:latin typeface="Flatory Slab Condensed Bold"/>
                <a:ea typeface="Flatory Slab Condensed Bold"/>
                <a:cs typeface="Flatory Slab Condensed Bold"/>
                <a:sym typeface="Flatory Slab Condensed Bold"/>
              </a:rPr>
              <a:t>հաշվի առնելով որ</a:t>
            </a:r>
            <a:endParaRPr lang="en-US"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smtClean="0">
                <a:solidFill>
                  <a:srgbClr val="5A282B"/>
                </a:solidFill>
                <a:latin typeface="Flatory Slab Condensed Bold"/>
                <a:ea typeface="Flatory Slab Condensed Bold"/>
                <a:cs typeface="Flatory Slab Condensed Bold"/>
                <a:sym typeface="Flatory Slab Condensed Bold"/>
              </a:rPr>
              <a:t>Գերմանիան </a:t>
            </a:r>
            <a:r>
              <a:rPr lang="hy-AM" b="1" dirty="0">
                <a:solidFill>
                  <a:srgbClr val="5A282B"/>
                </a:solidFill>
                <a:latin typeface="Flatory Slab Condensed Bold"/>
                <a:ea typeface="Flatory Slab Condensed Bold"/>
                <a:cs typeface="Flatory Slab Condensed Bold"/>
                <a:sym typeface="Flatory Slab Condensed Bold"/>
              </a:rPr>
              <a:t>այն բացառիկ երկրներից է, որն իր </a:t>
            </a:r>
            <a:r>
              <a:rPr lang="hy-AM" b="1" dirty="0" smtClean="0">
                <a:solidFill>
                  <a:srgbClr val="5A282B"/>
                </a:solidFill>
                <a:latin typeface="Flatory Slab Condensed Bold"/>
                <a:ea typeface="Flatory Slab Condensed Bold"/>
                <a:cs typeface="Flatory Slab Condensed Bold"/>
                <a:sym typeface="Flatory Slab Condensed Bold"/>
              </a:rPr>
              <a:t>ազդեցությունն</a:t>
            </a:r>
            <a:r>
              <a:rPr lang="en-US" b="1" dirty="0" smtClean="0">
                <a:solidFill>
                  <a:srgbClr val="5A282B"/>
                </a:solidFill>
                <a:latin typeface="Flatory Slab Condensed Bold"/>
                <a:ea typeface="Flatory Slab Condensed Bold"/>
                <a:cs typeface="Flatory Slab Condensed Bold"/>
                <a:sym typeface="Flatory Slab Condensed Bold"/>
              </a:rPr>
              <a:t> </a:t>
            </a:r>
            <a:r>
              <a:rPr lang="hy-AM" b="1" dirty="0">
                <a:solidFill>
                  <a:srgbClr val="5A282B"/>
                </a:solidFill>
                <a:latin typeface="Flatory Slab Condensed Bold"/>
                <a:ea typeface="Flatory Slab Condensed Bold"/>
                <a:cs typeface="Flatory Slab Condensed Bold"/>
                <a:sym typeface="Flatory Slab Condensed Bold"/>
              </a:rPr>
              <a:t>է</a:t>
            </a:r>
            <a:r>
              <a:rPr lang="hy-AM" b="1" dirty="0" smtClean="0">
                <a:solidFill>
                  <a:srgbClr val="5A282B"/>
                </a:solidFill>
                <a:latin typeface="Flatory Slab Condensed Bold"/>
                <a:ea typeface="Flatory Slab Condensed Bold"/>
                <a:cs typeface="Flatory Slab Condensed Bold"/>
                <a:sym typeface="Flatory Slab Condensed Bold"/>
              </a:rPr>
              <a:t> ունեցել </a:t>
            </a:r>
            <a:r>
              <a:rPr lang="hy-AM" b="1" dirty="0">
                <a:solidFill>
                  <a:srgbClr val="5A282B"/>
                </a:solidFill>
                <a:latin typeface="Flatory Slab Condensed Bold"/>
                <a:ea typeface="Flatory Slab Condensed Bold"/>
                <a:cs typeface="Flatory Slab Condensed Bold"/>
                <a:sym typeface="Flatory Slab Condensed Bold"/>
              </a:rPr>
              <a:t>աշխարհի պատմության, մշակույթի, տնտեսության և գիտության վրա։ Դարերի ընթացքում այն դարձել է եվրոպական քաղաքակրթության կենտրոններից մեկը՝ նվիրելով աշխարհին մեծ մտածողներ, գիտնականներ, արվեստագետներ և նորարարներ։ Գերմանիան հարուստ մշակութային ժառանգություն ունի՝ սկսած </a:t>
            </a:r>
            <a:r>
              <a:rPr lang="hy-AM" b="1" dirty="0" smtClean="0">
                <a:solidFill>
                  <a:srgbClr val="5A282B"/>
                </a:solidFill>
                <a:latin typeface="Flatory Slab Condensed Bold"/>
                <a:ea typeface="Flatory Slab Condensed Bold"/>
                <a:cs typeface="Flatory Slab Condensed Bold"/>
                <a:sym typeface="Flatory Slab Condensed Bold"/>
              </a:rPr>
              <a:t>Բախի </a:t>
            </a:r>
            <a:r>
              <a:rPr lang="hy-AM" b="1" dirty="0">
                <a:solidFill>
                  <a:srgbClr val="5A282B"/>
                </a:solidFill>
                <a:latin typeface="Flatory Slab Condensed Bold"/>
                <a:ea typeface="Flatory Slab Condensed Bold"/>
                <a:cs typeface="Flatory Slab Condensed Bold"/>
                <a:sym typeface="Flatory Slab Condensed Bold"/>
              </a:rPr>
              <a:t>երաժշտությունից մինչև Գյոթեի և Կանտի փիլիսոփայությունը</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Այս երկիրը նաև հայտնի է իր հզոր տնտեսությամբ, որը համարվում է Եվրոպայի առաջատարն ու աշխարհի ամենաազդեցիկներից մեկը։ Գերմանական ինժեներական մտածողությունը և նորարարությունը դրսևորվում են ավտոմեքենաշինության, տեխնոլոգիաների և արդյունաբերության ոլորտներում, ինչը երկիրը դարձրել է գլոբալ առաջատար այս բնագավառներում</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32215160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469546"/>
            <a:ext cx="788515" cy="1651340"/>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5" name="Freeform 15"/>
          <p:cNvSpPr/>
          <p:nvPr/>
        </p:nvSpPr>
        <p:spPr>
          <a:xfrm rot="-684041">
            <a:off x="160583" y="172255"/>
            <a:ext cx="963649" cy="684191"/>
          </a:xfrm>
          <a:custGeom>
            <a:avLst/>
            <a:gdLst/>
            <a:ahLst/>
            <a:cxnLst/>
            <a:rect l="l" t="t" r="r" b="b"/>
            <a:pathLst>
              <a:path w="1927298" h="1368381">
                <a:moveTo>
                  <a:pt x="0" y="0"/>
                </a:moveTo>
                <a:lnTo>
                  <a:pt x="1927298" y="0"/>
                </a:lnTo>
                <a:lnTo>
                  <a:pt x="1927298" y="1368382"/>
                </a:lnTo>
                <a:lnTo>
                  <a:pt x="0" y="1368382"/>
                </a:lnTo>
                <a:lnTo>
                  <a:pt x="0" y="0"/>
                </a:lnTo>
                <a:close/>
              </a:path>
            </a:pathLst>
          </a:custGeom>
          <a:blipFill>
            <a:blip r:embed="rId7"/>
            <a:stretch>
              <a:fillRect/>
            </a:stretch>
          </a:blipFill>
        </p:spPr>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1" name="TextBox 17"/>
          <p:cNvSpPr txBox="1"/>
          <p:nvPr/>
        </p:nvSpPr>
        <p:spPr>
          <a:xfrm>
            <a:off x="1818408" y="801139"/>
            <a:ext cx="4894119" cy="3590727"/>
          </a:xfrm>
          <a:prstGeom prst="rect">
            <a:avLst/>
          </a:prstGeom>
        </p:spPr>
        <p:txBody>
          <a:bodyPr wrap="square" lIns="0" tIns="0" rIns="0" bIns="0" rtlCol="0" anchor="t">
            <a:spAutoFit/>
          </a:bodyPr>
          <a:lstStyle/>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Բացի այդ, Գերմանիան առանցքային դեր ունի միջազգային քաղաքականության մեջ՝ հանդիսանալով Եվրոպական Միության հիմնասյուներից մեկը և կարևոր դերակատար ՆԱՏՕ-ում ու այլ գլոբալ կառույցներում։ Այն ոչ միայն քաղաքական, այլև սոցիալական առաջընթացի օրինակ է՝ իր բարձր կենսամակարդակով, կրթական և գիտական զարգացման հնարավորություններով</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Այս ամենը միասին Գերմանիան դարձնում է մի երկիր, որը մշտապես եղել է փոփոխությունների և առաջընթացի կենտրոն, որտեղ պատմությունը, մշակույթը, տնտեսությունը և քաղաքականությունը միահյուսվում են՝ ձևավորելով մի ուժեղ և ազդեցիկ պետություն։</a:t>
            </a:r>
          </a:p>
        </p:txBody>
      </p:sp>
    </p:spTree>
    <p:extLst>
      <p:ext uri="{BB962C8B-B14F-4D97-AF65-F5344CB8AC3E}">
        <p14:creationId xmlns:p14="http://schemas.microsoft.com/office/powerpoint/2010/main" val="28301838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469546"/>
            <a:ext cx="788515" cy="1651340"/>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5" name="Freeform 15"/>
          <p:cNvSpPr/>
          <p:nvPr/>
        </p:nvSpPr>
        <p:spPr>
          <a:xfrm rot="-684041">
            <a:off x="160583" y="172255"/>
            <a:ext cx="963649" cy="684191"/>
          </a:xfrm>
          <a:custGeom>
            <a:avLst/>
            <a:gdLst/>
            <a:ahLst/>
            <a:cxnLst/>
            <a:rect l="l" t="t" r="r" b="b"/>
            <a:pathLst>
              <a:path w="1927298" h="1368381">
                <a:moveTo>
                  <a:pt x="0" y="0"/>
                </a:moveTo>
                <a:lnTo>
                  <a:pt x="1927298" y="0"/>
                </a:lnTo>
                <a:lnTo>
                  <a:pt x="1927298" y="1368382"/>
                </a:lnTo>
                <a:lnTo>
                  <a:pt x="0" y="1368382"/>
                </a:lnTo>
                <a:lnTo>
                  <a:pt x="0" y="0"/>
                </a:lnTo>
                <a:close/>
              </a:path>
            </a:pathLst>
          </a:custGeom>
          <a:blipFill>
            <a:blip r:embed="rId7"/>
            <a:stretch>
              <a:fillRect/>
            </a:stretch>
          </a:blipFill>
        </p:spPr>
      </p:sp>
      <p:sp>
        <p:nvSpPr>
          <p:cNvPr id="16" name="TextBox 16"/>
          <p:cNvSpPr txBox="1"/>
          <p:nvPr/>
        </p:nvSpPr>
        <p:spPr>
          <a:xfrm>
            <a:off x="1194956" y="501256"/>
            <a:ext cx="7460672" cy="553998"/>
          </a:xfrm>
          <a:prstGeom prst="rect">
            <a:avLst/>
          </a:prstGeom>
        </p:spPr>
        <p:txBody>
          <a:bodyPr wrap="square" lIns="0" tIns="0" rIns="0" bIns="0" rtlCol="0" anchor="t">
            <a:spAutoFit/>
          </a:bodyPr>
          <a:lstStyle/>
          <a:p>
            <a:r>
              <a:rPr lang="hy-AM" sz="1800" b="1" dirty="0">
                <a:solidFill>
                  <a:srgbClr val="5A282B"/>
                </a:solidFill>
                <a:latin typeface="Libre Baskerville Bold"/>
                <a:ea typeface="Libre Baskerville Bold"/>
                <a:cs typeface="Libre Baskerville Bold"/>
                <a:sym typeface="Libre Baskerville Bold"/>
              </a:rPr>
              <a:t>«ՈՒՇԱՑԱԾ» ԺՈՂՈՎՈՒՐԴ</a:t>
            </a:r>
          </a:p>
          <a:p>
            <a:r>
              <a:rPr lang="hy-AM" sz="1800" b="1" dirty="0">
                <a:solidFill>
                  <a:srgbClr val="5A282B"/>
                </a:solidFill>
                <a:latin typeface="Libre Baskerville Bold"/>
                <a:ea typeface="Libre Baskerville Bold"/>
                <a:cs typeface="Libre Baskerville Bold"/>
                <a:sym typeface="Libre Baskerville Bold"/>
              </a:rPr>
              <a:t>հոկտեմբերի 3. Գերմանիայի վերամիավորման օրը</a:t>
            </a:r>
            <a:endParaRPr lang="en-US" sz="1800" b="1" dirty="0">
              <a:solidFill>
                <a:srgbClr val="5A282B"/>
              </a:solidFill>
              <a:latin typeface="Libre Baskerville Bold"/>
              <a:ea typeface="Libre Baskerville Bold"/>
              <a:cs typeface="Libre Baskerville Bold"/>
              <a:sym typeface="Libre Baskerville Bold"/>
            </a:endParaRPr>
          </a:p>
        </p:txBody>
      </p:sp>
      <p:sp>
        <p:nvSpPr>
          <p:cNvPr id="17" name="TextBox 17"/>
          <p:cNvSpPr txBox="1"/>
          <p:nvPr/>
        </p:nvSpPr>
        <p:spPr>
          <a:xfrm>
            <a:off x="878150" y="1123256"/>
            <a:ext cx="7424452" cy="3590727"/>
          </a:xfrm>
          <a:prstGeom prst="rect">
            <a:avLst/>
          </a:prstGeom>
        </p:spPr>
        <p:txBody>
          <a:bodyPr lIns="0" tIns="0" rIns="0" bIns="0" rtlCol="0" anchor="t">
            <a:spAutoFit/>
          </a:bodyPr>
          <a:lstStyle/>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Կարելի է արդյոք ասել, որ Գերմանիայի ազգային միտքը չի հետապնդում Արևելյան Պրուսիայի, Սիլեզիայի և գերմանական համարվող այլ տարածքների վերամիավորման նպատակը։ Ավելին, բոլոր հիմքերը կան կարծելու, որ օրըստօրե հարստացող և ամրապնդվող գերմանական ներուժը դրդելու է այդ երկրի քաղաքական մտքին վերածնելու գերմանական Մեծ միության և, ինչու ոչ, նաև Հռոմեական Սրբազան կայսրության գաղափարները։ Կարելի է հուսալ նաև, որ ազգային նկրտումների իրականացման ճանապարհին հարավսլավական ողբերգությունը կլինի միակ բացառությունը, երբ գերմանական դիվանագիտության ջանքերը թեկուզ և իրենց կամքից ան կախ հանգեցրին արյունահեղության։</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Թվարկված հոդվածներից մեկում նշվում է, որ Գերմանացիներին երբեմն անվանում են &lt;&lt;ուշացած&gt;&gt; ժողովուրդ և այնպես չէ, որ այս բառակապակցության մեջ ճշմարտացիություն չկա. բայց այս հարցը ունի իր հակառակ կողմը, որն անտեսվել է</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576706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469546"/>
            <a:ext cx="788515" cy="1651340"/>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5" name="Freeform 15"/>
          <p:cNvSpPr/>
          <p:nvPr/>
        </p:nvSpPr>
        <p:spPr>
          <a:xfrm rot="-684041">
            <a:off x="160583" y="172255"/>
            <a:ext cx="963649" cy="684191"/>
          </a:xfrm>
          <a:custGeom>
            <a:avLst/>
            <a:gdLst/>
            <a:ahLst/>
            <a:cxnLst/>
            <a:rect l="l" t="t" r="r" b="b"/>
            <a:pathLst>
              <a:path w="1927298" h="1368381">
                <a:moveTo>
                  <a:pt x="0" y="0"/>
                </a:moveTo>
                <a:lnTo>
                  <a:pt x="1927298" y="0"/>
                </a:lnTo>
                <a:lnTo>
                  <a:pt x="1927298" y="1368382"/>
                </a:lnTo>
                <a:lnTo>
                  <a:pt x="0" y="1368382"/>
                </a:lnTo>
                <a:lnTo>
                  <a:pt x="0" y="0"/>
                </a:lnTo>
                <a:close/>
              </a:path>
            </a:pathLst>
          </a:custGeom>
          <a:blipFill>
            <a:blip r:embed="rId7"/>
            <a:stretch>
              <a:fillRect/>
            </a:stretch>
          </a:blipFill>
        </p:spPr>
      </p:sp>
      <p:sp>
        <p:nvSpPr>
          <p:cNvPr id="17" name="TextBox 17"/>
          <p:cNvSpPr txBox="1"/>
          <p:nvPr/>
        </p:nvSpPr>
        <p:spPr>
          <a:xfrm>
            <a:off x="867759" y="842703"/>
            <a:ext cx="7424452" cy="3590727"/>
          </a:xfrm>
          <a:prstGeom prst="rect">
            <a:avLst/>
          </a:prstGeom>
        </p:spPr>
        <p:txBody>
          <a:bodyPr lIns="0" tIns="0" rIns="0" bIns="0" rtlCol="0" anchor="t">
            <a:spAutoFit/>
          </a:bodyPr>
          <a:lstStyle/>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Եթե &lt;&lt;ուշացած&gt;&gt; ժողովուրդ ասելով նկատի ունենք, որ Գերմանիայի պետական կազմավորումը տեղի է ունեցել ավելի ուշ` համեմատած այլ երկրների հետ, ապա այս տեսակետը ունի որոշակի հիմք։ Սակայն եթե խոսքը վերաբերում է ընդհանուր զարգացմանը, ապա գերմանացիները վաղ միջնադարից ունեցել են հզոր մշակութային, գիտական և տնտեսական ավանդներ։</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Բացի դրանից Գերմանիան շարունակում է առաջատար լինել արդյունաբերության, ինժեներության և գիտության ոլորտներում։Այս թվարկածս իմաստներով դժվար է ասել, որ Գերմանացիները &lt;&lt;ուշացած&gt;&gt; ժողովուրդ են։ Ամեն ազգ ունի իր պատմական զարգացման ուղին։</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Ինչպես ասում են &lt;&lt;Ծաղիկները չեն հարցնում, թե երբ պետք է ծաղկեն. նրանք պարզապես ծաղկում են, երբ ժամանակը ճիշտ է&gt;&gt;։</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Հոդվածներից մեկում նշվում է, որ Հարյուրամյակների ընթացքում ձևավորված պատմական իրողությունը չի կարելի գնահատել իբրև դրական կամ բացասական </a:t>
            </a:r>
            <a:r>
              <a:rPr lang="hy-AM" b="1" dirty="0" smtClean="0">
                <a:solidFill>
                  <a:srgbClr val="5A282B"/>
                </a:solidFill>
                <a:latin typeface="Flatory Slab Condensed Bold"/>
                <a:ea typeface="Flatory Slab Condensed Bold"/>
                <a:cs typeface="Flatory Slab Condensed Bold"/>
                <a:sym typeface="Flatory Slab Condensed Bold"/>
              </a:rPr>
              <a:t>երևույթների</a:t>
            </a:r>
            <a:r>
              <a:rPr lang="en-US"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1923357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605644"/>
            <a:ext cx="725821" cy="1515241"/>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5" name="Freeform 15"/>
          <p:cNvSpPr/>
          <p:nvPr/>
        </p:nvSpPr>
        <p:spPr>
          <a:xfrm rot="-684041">
            <a:off x="160583" y="172255"/>
            <a:ext cx="963649" cy="684191"/>
          </a:xfrm>
          <a:custGeom>
            <a:avLst/>
            <a:gdLst/>
            <a:ahLst/>
            <a:cxnLst/>
            <a:rect l="l" t="t" r="r" b="b"/>
            <a:pathLst>
              <a:path w="1927298" h="1368381">
                <a:moveTo>
                  <a:pt x="0" y="0"/>
                </a:moveTo>
                <a:lnTo>
                  <a:pt x="1927298" y="0"/>
                </a:lnTo>
                <a:lnTo>
                  <a:pt x="1927298" y="1368382"/>
                </a:lnTo>
                <a:lnTo>
                  <a:pt x="0" y="1368382"/>
                </a:lnTo>
                <a:lnTo>
                  <a:pt x="0" y="0"/>
                </a:lnTo>
                <a:close/>
              </a:path>
            </a:pathLst>
          </a:custGeom>
          <a:blipFill>
            <a:blip r:embed="rId7"/>
            <a:stretch>
              <a:fillRect/>
            </a:stretch>
          </a:blipFill>
        </p:spPr>
      </p:sp>
      <p:sp>
        <p:nvSpPr>
          <p:cNvPr id="17" name="TextBox 17"/>
          <p:cNvSpPr txBox="1"/>
          <p:nvPr/>
        </p:nvSpPr>
        <p:spPr>
          <a:xfrm>
            <a:off x="732677" y="915439"/>
            <a:ext cx="7860605" cy="3847207"/>
          </a:xfrm>
          <a:prstGeom prst="rect">
            <a:avLst/>
          </a:prstGeom>
        </p:spPr>
        <p:txBody>
          <a:bodyPr wrap="square" lIns="0" tIns="0" rIns="0" bIns="0" rtlCol="0" anchor="t">
            <a:spAutoFit/>
          </a:bodyPr>
          <a:lstStyle/>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Ես լիովին համաձայն եմ այս ամենի հետ, քանզի մենք ապրում ենք մի աշխարհում, որտեղ կան տարբեր հայացքներ, տարբեր մտածելակերպեր և դիտողություններ։</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Ամեն ոք հարցին և հարցի լուծմանը նայում է տարբեր տեսանկյուններից, և չի կարելի հաշվի առնել միայն մեկի կարծիքը։ Ուղղակի պետք է հասկանալ, որ &lt;&lt;Անցյալը դատելու փոխարեն պետք է նրանից սովորել&gt;&gt;։</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Ես չեմ կարող անտեսել այս հոդվածը նույնպես`</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Արդարությունը պահանջում է նշել, որ հետպատերազմյան Գերմանիան ու նրա ժողովուրդը ապացուցեցին, որ քաղաքական վայրիվերումները ընդունակ չեն կասեցնելու նրանց քաղաքակրթական զարգացումը։</a:t>
            </a:r>
          </a:p>
          <a:p>
            <a:pPr algn="just">
              <a:lnSpc>
                <a:spcPts val="1960"/>
              </a:lnSpc>
            </a:pPr>
            <a:r>
              <a:rPr lang="hy-AM" b="1" dirty="0">
                <a:solidFill>
                  <a:srgbClr val="5A282B"/>
                </a:solidFill>
                <a:latin typeface="Flatory Slab Condensed Bold"/>
                <a:ea typeface="Flatory Slab Condensed Bold"/>
                <a:cs typeface="Flatory Slab Condensed Bold"/>
                <a:sym typeface="Flatory Slab Condensed Bold"/>
              </a:rPr>
              <a:t>Այս հոդվածը տեղին էր, քանի որ մեղայականը կատարվածի համար նրանց որևէ վերապահումների նրանք ներկայացրին ողջ աշխարհին, և սա վկայությունն էր այն մեծ հոգևոր ներուժի, որը կրում է գերմանական ժողովուրդը։ Ամբողջ պատմության ընթացքում չի գտնվել որևէ ժողովուրդ, որ ընդունակ լիներ լիարժեքորեն դատապարտելու իրենց արարքը։</a:t>
            </a:r>
          </a:p>
          <a:p>
            <a:pPr algn="just">
              <a:lnSpc>
                <a:spcPts val="1960"/>
              </a:lnSpc>
            </a:pP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1716204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605644"/>
            <a:ext cx="725821" cy="1515241"/>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7" name="TextBox 17"/>
          <p:cNvSpPr txBox="1"/>
          <p:nvPr/>
        </p:nvSpPr>
        <p:spPr>
          <a:xfrm>
            <a:off x="550716" y="759575"/>
            <a:ext cx="8021783" cy="3847207"/>
          </a:xfrm>
          <a:prstGeom prst="rect">
            <a:avLst/>
          </a:prstGeom>
        </p:spPr>
        <p:txBody>
          <a:bodyPr wrap="square" lIns="0" tIns="0" rIns="0" bIns="0" rtlCol="0" anchor="t">
            <a:spAutoFit/>
          </a:bodyPr>
          <a:lstStyle/>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Որոշ ճշմարտություններ ծանր են, բայց դրանք ուսերի վրա կրելը ավելի պատվաբեր է քան թաքցնելը։ Ես լիովին կարող եմ ասել, որ այս խոսքը հենց գերմանացիների մասին է։</a:t>
            </a: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Չնայած իր պատմական անցյալի ծանր ժառանգությանը, Գերմանիան այսօր ներկայանում է աշխարհին որպես պատասխանատու, խաղաղասիրական և ազդեցիկ պետություն, որը ձգտում է ճշգրտորեն վերանայել իր պատմությունը և ծառայել որպես օրինակելի մոդել՝ ժողովրդավարության, արդարության և միջազգային համագործակցության ասպարեզում</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Հաղթահարելով անցյալի մարտահրավերները՝ Գերմանիան որդեգրել է պատմության հետ բաց և ինքնաքննադատական վերաբերմունք, ինչը արտացոլվում է ինչպես կրթական համակարգում, այնպես էլ պետական քաղաքականության մեջ։ Երկիրը ոչ միայն ընդունում է իր պատմական սխալները, այլև ակտիվորեն մասնակցում է խաղաղության պահպանմանն ու մարդու իրավունքների պաշտպանությանը</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Մեծ հաշվով, Գերմանիան դարձել է Եվրոպայի և աշխարհի առաջատար ուժերից մեկը՝ իր տնտեսական հզորությամբ, նորարարական տեխնոլոգիաներով և կայուն արտաքին քաղաքականությամբ</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2546023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888" b="-5888"/>
            </a:stretch>
          </a:blipFill>
        </p:spPr>
      </p:sp>
      <p:sp>
        <p:nvSpPr>
          <p:cNvPr id="3" name="Freeform 3"/>
          <p:cNvSpPr/>
          <p:nvPr/>
        </p:nvSpPr>
        <p:spPr>
          <a:xfrm>
            <a:off x="288870"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3104047"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337151"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3152327"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5930753" y="4739935"/>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1100898" y="1630529"/>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535804" y="3866980"/>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1" name="Freeform 11"/>
          <p:cNvSpPr/>
          <p:nvPr/>
        </p:nvSpPr>
        <p:spPr>
          <a:xfrm rot="-5400000">
            <a:off x="7291814" y="1635859"/>
            <a:ext cx="2876097" cy="200425"/>
          </a:xfrm>
          <a:custGeom>
            <a:avLst/>
            <a:gdLst/>
            <a:ahLst/>
            <a:cxnLst/>
            <a:rect l="l" t="t" r="r" b="b"/>
            <a:pathLst>
              <a:path w="5752194" h="400850">
                <a:moveTo>
                  <a:pt x="0" y="0"/>
                </a:moveTo>
                <a:lnTo>
                  <a:pt x="5752194" y="0"/>
                </a:lnTo>
                <a:lnTo>
                  <a:pt x="5752194"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rot="-5400000">
            <a:off x="7856908" y="3872311"/>
            <a:ext cx="1745909" cy="200425"/>
          </a:xfrm>
          <a:custGeom>
            <a:avLst/>
            <a:gdLst/>
            <a:ahLst/>
            <a:cxnLst/>
            <a:rect l="l" t="t" r="r" b="b"/>
            <a:pathLst>
              <a:path w="3491818" h="400850">
                <a:moveTo>
                  <a:pt x="0" y="0"/>
                </a:moveTo>
                <a:lnTo>
                  <a:pt x="3491818" y="0"/>
                </a:lnTo>
                <a:lnTo>
                  <a:pt x="3491818" y="400850"/>
                </a:lnTo>
                <a:lnTo>
                  <a:pt x="0" y="400850"/>
                </a:lnTo>
                <a:lnTo>
                  <a:pt x="0" y="0"/>
                </a:lnTo>
                <a:close/>
              </a:path>
            </a:pathLst>
          </a:custGeom>
          <a:blipFill>
            <a:blip r:embed="rId3">
              <a:extLst>
                <a:ext uri="{96DAC541-7B7A-43D3-8B79-37D633B846F1}">
                  <asvg:svgBlip xmlns:asvg="http://schemas.microsoft.com/office/drawing/2016/SVG/main" xmlns="" r:embed="rId4"/>
                </a:ext>
              </a:extLst>
            </a:blip>
            <a:stretch>
              <a:fillRect r="-64733"/>
            </a:stretch>
          </a:blipFill>
        </p:spPr>
      </p:sp>
      <p:sp>
        <p:nvSpPr>
          <p:cNvPr id="13" name="Freeform 13"/>
          <p:cNvSpPr/>
          <p:nvPr/>
        </p:nvSpPr>
        <p:spPr>
          <a:xfrm rot="937112">
            <a:off x="8284748" y="4356517"/>
            <a:ext cx="899021" cy="779246"/>
          </a:xfrm>
          <a:custGeom>
            <a:avLst/>
            <a:gdLst/>
            <a:ahLst/>
            <a:cxnLst/>
            <a:rect l="l" t="t" r="r" b="b"/>
            <a:pathLst>
              <a:path w="2419430" h="1971835">
                <a:moveTo>
                  <a:pt x="0" y="0"/>
                </a:moveTo>
                <a:lnTo>
                  <a:pt x="2419430" y="0"/>
                </a:lnTo>
                <a:lnTo>
                  <a:pt x="2419430" y="1971835"/>
                </a:lnTo>
                <a:lnTo>
                  <a:pt x="0" y="1971835"/>
                </a:lnTo>
                <a:lnTo>
                  <a:pt x="0" y="0"/>
                </a:lnTo>
                <a:close/>
              </a:path>
            </a:pathLst>
          </a:custGeom>
          <a:blipFill>
            <a:blip r:embed="rId5"/>
            <a:stretch>
              <a:fillRect/>
            </a:stretch>
          </a:blipFill>
        </p:spPr>
      </p:sp>
      <p:sp>
        <p:nvSpPr>
          <p:cNvPr id="14" name="Freeform 14"/>
          <p:cNvSpPr/>
          <p:nvPr/>
        </p:nvSpPr>
        <p:spPr>
          <a:xfrm>
            <a:off x="43106" y="3605644"/>
            <a:ext cx="725821" cy="1515241"/>
          </a:xfrm>
          <a:custGeom>
            <a:avLst/>
            <a:gdLst/>
            <a:ahLst/>
            <a:cxnLst/>
            <a:rect l="l" t="t" r="r" b="b"/>
            <a:pathLst>
              <a:path w="1577030" h="3302680">
                <a:moveTo>
                  <a:pt x="0" y="0"/>
                </a:moveTo>
                <a:lnTo>
                  <a:pt x="1577030" y="0"/>
                </a:lnTo>
                <a:lnTo>
                  <a:pt x="1577030" y="3302680"/>
                </a:lnTo>
                <a:lnTo>
                  <a:pt x="0" y="3302680"/>
                </a:lnTo>
                <a:lnTo>
                  <a:pt x="0" y="0"/>
                </a:lnTo>
                <a:close/>
              </a:path>
            </a:pathLst>
          </a:custGeom>
          <a:blipFill>
            <a:blip r:embed="rId6"/>
            <a:stretch>
              <a:fillRect/>
            </a:stretch>
          </a:blipFill>
        </p:spPr>
      </p:sp>
      <p:sp>
        <p:nvSpPr>
          <p:cNvPr id="17" name="TextBox 17"/>
          <p:cNvSpPr txBox="1"/>
          <p:nvPr/>
        </p:nvSpPr>
        <p:spPr>
          <a:xfrm>
            <a:off x="1174171" y="1466157"/>
            <a:ext cx="6639793" cy="1795363"/>
          </a:xfrm>
          <a:prstGeom prst="rect">
            <a:avLst/>
          </a:prstGeom>
        </p:spPr>
        <p:txBody>
          <a:bodyPr wrap="square" lIns="0" tIns="0" rIns="0" bIns="0" rtlCol="0" anchor="t">
            <a:spAutoFit/>
          </a:bodyPr>
          <a:lstStyle/>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Այն առանցքային դեր է խաղում միջազգային կազմակերպություններում, </a:t>
            </a:r>
            <a:r>
              <a:rPr lang="hy-AM" b="1" dirty="0" smtClean="0">
                <a:solidFill>
                  <a:srgbClr val="5A282B"/>
                </a:solidFill>
                <a:latin typeface="Flatory Slab Condensed Bold"/>
                <a:ea typeface="Flatory Slab Condensed Bold"/>
                <a:cs typeface="Flatory Slab Condensed Bold"/>
                <a:sym typeface="Flatory Slab Condensed Bold"/>
              </a:rPr>
              <a:t> հանդես </a:t>
            </a:r>
            <a:r>
              <a:rPr lang="hy-AM" b="1" dirty="0">
                <a:solidFill>
                  <a:srgbClr val="5A282B"/>
                </a:solidFill>
                <a:latin typeface="Flatory Slab Condensed Bold"/>
                <a:ea typeface="Flatory Slab Condensed Bold"/>
                <a:cs typeface="Flatory Slab Condensed Bold"/>
                <a:sym typeface="Flatory Slab Condensed Bold"/>
              </a:rPr>
              <a:t>գալով որպես համաշխարհային կայունության, տնտեսական զարգացման և իրավունքի գերակայության ջատագով</a:t>
            </a:r>
            <a:r>
              <a:rPr lang="hy-AM" b="1" dirty="0" smtClean="0">
                <a:solidFill>
                  <a:srgbClr val="5A282B"/>
                </a:solidFill>
                <a:latin typeface="Flatory Slab Condensed Bold"/>
                <a:ea typeface="Flatory Slab Condensed Bold"/>
                <a:cs typeface="Flatory Slab Condensed Bold"/>
                <a:sym typeface="Flatory Slab Condensed Bold"/>
              </a:rPr>
              <a:t>։</a:t>
            </a:r>
            <a:endParaRPr lang="hy-AM" b="1" dirty="0">
              <a:solidFill>
                <a:srgbClr val="5A282B"/>
              </a:solidFill>
              <a:latin typeface="Flatory Slab Condensed Bold"/>
              <a:ea typeface="Flatory Slab Condensed Bold"/>
              <a:cs typeface="Flatory Slab Condensed Bold"/>
              <a:sym typeface="Flatory Slab Condensed Bold"/>
            </a:endParaRPr>
          </a:p>
          <a:p>
            <a:pPr algn="ctr">
              <a:lnSpc>
                <a:spcPts val="1960"/>
              </a:lnSpc>
            </a:pPr>
            <a:r>
              <a:rPr lang="hy-AM" b="1" dirty="0">
                <a:solidFill>
                  <a:srgbClr val="5A282B"/>
                </a:solidFill>
                <a:latin typeface="Flatory Slab Condensed Bold"/>
                <a:ea typeface="Flatory Slab Condensed Bold"/>
                <a:cs typeface="Flatory Slab Condensed Bold"/>
                <a:sym typeface="Flatory Slab Condensed Bold"/>
              </a:rPr>
              <a:t>Այսօր Գերմանիան ոչ միայն ուժեղ պետություն է, այլև արժեքների վրա հիմնված երկիր, որը ձգտում է համերաշխության, համագործակցության և առաջընթացի՝ չմոռանալով իր անցյալը, այլ այն վերածելով դասի՝ ապագայի համար։</a:t>
            </a:r>
            <a:endParaRPr lang="hy-AM" b="1" dirty="0">
              <a:solidFill>
                <a:srgbClr val="5A282B"/>
              </a:solidFill>
              <a:latin typeface="Flatory Slab Condensed Bold"/>
              <a:ea typeface="Flatory Slab Condensed Bold"/>
              <a:cs typeface="Flatory Slab Condensed Bold"/>
              <a:sym typeface="Flatory Slab Condensed Bold"/>
            </a:endParaRPr>
          </a:p>
        </p:txBody>
      </p:sp>
      <p:sp>
        <p:nvSpPr>
          <p:cNvPr id="19" name="Freeform 19"/>
          <p:cNvSpPr/>
          <p:nvPr/>
        </p:nvSpPr>
        <p:spPr>
          <a:xfrm>
            <a:off x="5882472" y="192480"/>
            <a:ext cx="2876097" cy="200425"/>
          </a:xfrm>
          <a:custGeom>
            <a:avLst/>
            <a:gdLst/>
            <a:ahLst/>
            <a:cxnLst/>
            <a:rect l="l" t="t" r="r" b="b"/>
            <a:pathLst>
              <a:path w="5752194" h="400850">
                <a:moveTo>
                  <a:pt x="0" y="0"/>
                </a:moveTo>
                <a:lnTo>
                  <a:pt x="5752194" y="0"/>
                </a:lnTo>
                <a:lnTo>
                  <a:pt x="5752194" y="400849"/>
                </a:lnTo>
                <a:lnTo>
                  <a:pt x="0" y="40084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Tree>
    <p:extLst>
      <p:ext uri="{BB962C8B-B14F-4D97-AF65-F5344CB8AC3E}">
        <p14:creationId xmlns:p14="http://schemas.microsoft.com/office/powerpoint/2010/main" val="3814625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Elegant Workplan by Slidesgo">
  <a:themeElements>
    <a:clrScheme name="Elegant Workplan by Slidesgo">
      <a:dk1>
        <a:srgbClr val="1C343C"/>
      </a:dk1>
      <a:lt1>
        <a:srgbClr val="F0EBE4"/>
      </a:lt1>
      <a:dk2>
        <a:srgbClr val="4C6A78"/>
      </a:dk2>
      <a:lt2>
        <a:srgbClr val="A7B3B2"/>
      </a:lt2>
      <a:accent1>
        <a:srgbClr val="E0B4A4"/>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2E353D"/>
      </a:dk1>
      <a:lt1>
        <a:sysClr val="window" lastClr="F9F9FB"/>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1817</TotalTime>
  <Words>2415</Words>
  <Application>Microsoft Office PowerPoint</Application>
  <PresentationFormat>Экран (16:9)</PresentationFormat>
  <Paragraphs>135</Paragraphs>
  <Slides>34</Slides>
  <Notes>24</Notes>
  <HiddenSlides>0</HiddenSlides>
  <MMClips>0</MMClips>
  <ScaleCrop>false</ScaleCrop>
  <HeadingPairs>
    <vt:vector size="8" baseType="variant">
      <vt:variant>
        <vt:lpstr>Использованные шрифты</vt:lpstr>
      </vt:variant>
      <vt:variant>
        <vt:i4>12</vt:i4>
      </vt: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48" baseType="lpstr">
      <vt:lpstr>Poppins ExtraBold</vt:lpstr>
      <vt:lpstr>Flatory Slab Condensed Bold</vt:lpstr>
      <vt:lpstr>Playfair Display</vt:lpstr>
      <vt:lpstr>Libre Baskerville Bold</vt:lpstr>
      <vt:lpstr>Anaheim</vt:lpstr>
      <vt:lpstr>Arimo</vt:lpstr>
      <vt:lpstr>Roboto Condensed Light</vt:lpstr>
      <vt:lpstr>Calibri</vt:lpstr>
      <vt:lpstr>Arial Black</vt:lpstr>
      <vt:lpstr>Arial</vt:lpstr>
      <vt:lpstr>Cooper BT Bold</vt:lpstr>
      <vt:lpstr>Bebas Neue</vt:lpstr>
      <vt:lpstr>Elegant Workplan by Slidesgo</vt:lpstr>
      <vt:lpstr>Презентация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Ասորիները  Հայաստանում</vt:lpstr>
      <vt:lpstr>1. </vt:lpstr>
      <vt:lpstr>2. </vt:lpstr>
      <vt:lpstr>Ասորիները ներկայացնում են չորս եկեղեցիներ</vt:lpstr>
      <vt:lpstr>Ասորի ժողովրդի նույնականացման գծերը </vt:lpstr>
      <vt:lpstr> </vt:lpstr>
      <vt:lpstr>Презентация PowerPoint</vt:lpstr>
      <vt:lpstr>Ասորական եկեղեցու կողմերը</vt:lpstr>
      <vt:lpstr>Տոներ</vt:lpstr>
      <vt:lpstr> </vt:lpstr>
      <vt:lpstr>Ցեղասպանություն</vt:lpstr>
      <vt:lpstr>Ասորիները Հայաստանում </vt:lpstr>
      <vt:lpstr>Презентация PowerPoint</vt:lpstr>
      <vt:lpstr>Презентация PowerPoint</vt:lpstr>
      <vt:lpstr>Презентация PowerPoint</vt:lpstr>
      <vt:lpstr>Презентация PowerPoint</vt:lpstr>
      <vt:lpstr>Презентация PowerPoint</vt:lpstr>
      <vt:lpstr>Բաշխվածությունը հին ժամանակներից սկսած</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 WORLD!</dc:title>
  <dc:creator>Ruben Martin Sanchez</dc:creator>
  <cp:lastModifiedBy>DAD</cp:lastModifiedBy>
  <cp:revision>137</cp:revision>
  <dcterms:created xsi:type="dcterms:W3CDTF">2021-10-12T08:06:43Z</dcterms:created>
  <dcterms:modified xsi:type="dcterms:W3CDTF">2025-03-19T18:52:01Z</dcterms:modified>
</cp:coreProperties>
</file>